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6431-EB3A-4849-8523-10E62CA436B6}" type="datetimeFigureOut">
              <a:rPr lang="el-GR" smtClean="0"/>
              <a:pPr/>
              <a:t>7/11/2021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FA1E4-80DD-43E3-877E-F67029CF8DE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6431-EB3A-4849-8523-10E62CA436B6}" type="datetimeFigureOut">
              <a:rPr lang="el-GR" smtClean="0"/>
              <a:pPr/>
              <a:t>7/11/2021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FA1E4-80DD-43E3-877E-F67029CF8DE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6431-EB3A-4849-8523-10E62CA436B6}" type="datetimeFigureOut">
              <a:rPr lang="el-GR" smtClean="0"/>
              <a:pPr/>
              <a:t>7/11/2021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FA1E4-80DD-43E3-877E-F67029CF8DE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6431-EB3A-4849-8523-10E62CA436B6}" type="datetimeFigureOut">
              <a:rPr lang="el-GR" smtClean="0"/>
              <a:pPr/>
              <a:t>7/11/2021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FA1E4-80DD-43E3-877E-F67029CF8DE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6431-EB3A-4849-8523-10E62CA436B6}" type="datetimeFigureOut">
              <a:rPr lang="el-GR" smtClean="0"/>
              <a:pPr/>
              <a:t>7/11/2021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FA1E4-80DD-43E3-877E-F67029CF8DE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6431-EB3A-4849-8523-10E62CA436B6}" type="datetimeFigureOut">
              <a:rPr lang="el-GR" smtClean="0"/>
              <a:pPr/>
              <a:t>7/11/2021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FA1E4-80DD-43E3-877E-F67029CF8DE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6431-EB3A-4849-8523-10E62CA436B6}" type="datetimeFigureOut">
              <a:rPr lang="el-GR" smtClean="0"/>
              <a:pPr/>
              <a:t>7/11/2021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FA1E4-80DD-43E3-877E-F67029CF8DE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6431-EB3A-4849-8523-10E62CA436B6}" type="datetimeFigureOut">
              <a:rPr lang="el-GR" smtClean="0"/>
              <a:pPr/>
              <a:t>7/11/2021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FA1E4-80DD-43E3-877E-F67029CF8DE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6431-EB3A-4849-8523-10E62CA436B6}" type="datetimeFigureOut">
              <a:rPr lang="el-GR" smtClean="0"/>
              <a:pPr/>
              <a:t>7/11/2021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FA1E4-80DD-43E3-877E-F67029CF8DE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6431-EB3A-4849-8523-10E62CA436B6}" type="datetimeFigureOut">
              <a:rPr lang="el-GR" smtClean="0"/>
              <a:pPr/>
              <a:t>7/11/2021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FA1E4-80DD-43E3-877E-F67029CF8DE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6431-EB3A-4849-8523-10E62CA436B6}" type="datetimeFigureOut">
              <a:rPr lang="el-GR" smtClean="0"/>
              <a:pPr/>
              <a:t>7/11/2021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FA1E4-80DD-43E3-877E-F67029CF8DE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26431-EB3A-4849-8523-10E62CA436B6}" type="datetimeFigureOut">
              <a:rPr lang="el-GR" smtClean="0"/>
              <a:pPr/>
              <a:t>7/11/2021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FFA1E4-80DD-43E3-877E-F67029CF8DE4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13" Type="http://schemas.openxmlformats.org/officeDocument/2006/relationships/image" Target="../media/image9.jpeg"/><Relationship Id="rId3" Type="http://schemas.openxmlformats.org/officeDocument/2006/relationships/audio" Target="../media/audio2.wav"/><Relationship Id="rId7" Type="http://schemas.openxmlformats.org/officeDocument/2006/relationships/image" Target="../media/image3.jpeg"/><Relationship Id="rId12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11" Type="http://schemas.openxmlformats.org/officeDocument/2006/relationships/image" Target="../media/image7.jpeg"/><Relationship Id="rId5" Type="http://schemas.openxmlformats.org/officeDocument/2006/relationships/image" Target="../media/image1.jpeg"/><Relationship Id="rId15" Type="http://schemas.openxmlformats.org/officeDocument/2006/relationships/image" Target="../media/image11.jpeg"/><Relationship Id="rId10" Type="http://schemas.openxmlformats.org/officeDocument/2006/relationships/image" Target="../media/image6.jpeg"/><Relationship Id="rId4" Type="http://schemas.openxmlformats.org/officeDocument/2006/relationships/audio" Target="../media/audio3.wav"/><Relationship Id="rId9" Type="http://schemas.openxmlformats.org/officeDocument/2006/relationships/image" Target="../media/image5.jpeg"/><Relationship Id="rId1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stthe\Desktop\5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11760" y="404664"/>
            <a:ext cx="1008112" cy="1008112"/>
          </a:xfrm>
          <a:prstGeom prst="rect">
            <a:avLst/>
          </a:prstGeom>
          <a:noFill/>
        </p:spPr>
      </p:pic>
      <p:pic>
        <p:nvPicPr>
          <p:cNvPr id="1035" name="Picture 11" descr="C:\Users\stthe\Desktop\9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139952" y="116632"/>
            <a:ext cx="1355796" cy="1052736"/>
          </a:xfrm>
          <a:prstGeom prst="rect">
            <a:avLst/>
          </a:prstGeom>
          <a:noFill/>
        </p:spPr>
      </p:pic>
      <p:pic>
        <p:nvPicPr>
          <p:cNvPr id="1038" name="Picture 14" descr="C:\Users\stthe\Desktop\14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12160" y="908720"/>
            <a:ext cx="1440160" cy="1041934"/>
          </a:xfrm>
          <a:prstGeom prst="rect">
            <a:avLst/>
          </a:prstGeom>
          <a:noFill/>
        </p:spPr>
      </p:pic>
      <p:pic>
        <p:nvPicPr>
          <p:cNvPr id="1031" name="Picture 7" descr="C:\Users\stthe\Desktop\11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452320" y="404664"/>
            <a:ext cx="1094822" cy="792087"/>
          </a:xfrm>
          <a:prstGeom prst="rect">
            <a:avLst/>
          </a:prstGeom>
          <a:noFill/>
        </p:spPr>
      </p:pic>
      <p:pic>
        <p:nvPicPr>
          <p:cNvPr id="1027" name="Picture 3" descr="C:\Users\stthe\Desktop\6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732240" y="2348880"/>
            <a:ext cx="1153613" cy="864096"/>
          </a:xfrm>
          <a:prstGeom prst="rect">
            <a:avLst/>
          </a:prstGeom>
          <a:noFill/>
        </p:spPr>
      </p:pic>
      <p:pic>
        <p:nvPicPr>
          <p:cNvPr id="1039" name="Picture 15" descr="C:\Users\stthe\Desktop\2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668344" y="3284984"/>
            <a:ext cx="864096" cy="1108487"/>
          </a:xfrm>
          <a:prstGeom prst="rect">
            <a:avLst/>
          </a:prstGeom>
          <a:noFill/>
        </p:spPr>
      </p:pic>
      <p:pic>
        <p:nvPicPr>
          <p:cNvPr id="1034" name="Picture 10" descr="C:\Users\stthe\Desktop\10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732240" y="4653136"/>
            <a:ext cx="2088232" cy="2088232"/>
          </a:xfrm>
          <a:prstGeom prst="rect">
            <a:avLst/>
          </a:prstGeom>
          <a:noFill/>
        </p:spPr>
      </p:pic>
      <p:pic>
        <p:nvPicPr>
          <p:cNvPr id="1033" name="Picture 9" descr="C:\Users\stthe\Desktop\4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39552" y="4725144"/>
            <a:ext cx="1296144" cy="1296144"/>
          </a:xfrm>
          <a:prstGeom prst="rect">
            <a:avLst/>
          </a:prstGeom>
          <a:noFill/>
        </p:spPr>
      </p:pic>
      <p:pic>
        <p:nvPicPr>
          <p:cNvPr id="1037" name="Picture 13" descr="C:\Users\stthe\Desktop\7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83568" y="404664"/>
            <a:ext cx="1152128" cy="1152128"/>
          </a:xfrm>
          <a:prstGeom prst="rect">
            <a:avLst/>
          </a:prstGeom>
          <a:noFill/>
        </p:spPr>
      </p:pic>
      <p:pic>
        <p:nvPicPr>
          <p:cNvPr id="1026" name="Picture 2" descr="C:\Users\stthe\Desktop\1.jpg"/>
          <p:cNvPicPr>
            <a:picLocks noChangeAspect="1" noChangeArrowheads="1"/>
          </p:cNvPicPr>
          <p:nvPr/>
        </p:nvPicPr>
        <p:blipFill>
          <a:blip r:embed="rId14" cstate="print"/>
          <a:srcRect l="10606" r="12121"/>
          <a:stretch>
            <a:fillRect/>
          </a:stretch>
        </p:blipFill>
        <p:spPr bwMode="auto">
          <a:xfrm>
            <a:off x="2483768" y="1556792"/>
            <a:ext cx="3672408" cy="4752528"/>
          </a:xfrm>
          <a:prstGeom prst="rect">
            <a:avLst/>
          </a:prstGeom>
          <a:noFill/>
        </p:spPr>
      </p:pic>
      <p:pic>
        <p:nvPicPr>
          <p:cNvPr id="1030" name="Picture 6" descr="C:\Users\stthe\Desktop\12.jp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539552" y="2348880"/>
            <a:ext cx="1783085" cy="178308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0.00809 L -0.13386 0.39871 " pathEditMode="relative" rAng="0" ptsTypes="AA">
                                      <p:cBhvr>
                                        <p:cTn id="6" dur="50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" y="19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8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94265E-7 L -0.35434 0.30412 " pathEditMode="relative" ptsTypes="AA">
                                      <p:cBhvr>
                                        <p:cTn id="11" dur="5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0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08141E-6 C 0.04809 -0.02266 0.09635 -0.04509 0.12153 0.03677 C 0.1467 0.11841 0.14809 0.40657 0.15069 0.49191 C 0.1533 0.57725 0.13524 0.53331 0.1368 0.54926 C 0.13837 0.56499 0.15868 0.58765 0.15989 0.58603 C 0.16111 0.58442 0.14618 0.55181 0.14444 0.53909 C 0.14271 0.52614 0.14861 0.50671 0.14913 0.51018 C 0.14965 0.51365 0.14861 0.53654 0.14757 0.55944 " pathEditMode="relative" ptsTypes="aaaaaaaA">
                                      <p:cBhvr>
                                        <p:cTn id="16" dur="5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0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21" dur="50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9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26" dur="5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0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25 0.03284 C -0.00191 0.02197 -0.00868 0.00855 -0.0184 2.88622E-6 C -0.05278 -0.03076 -0.0835 -0.04672 -0.12153 -0.06152 C -0.14166 -0.05666 -0.14062 -0.06406 -0.14149 -0.03284 C -0.14184 -0.02336 -0.14288 -0.01295 -0.13993 -0.00417 C -0.13871 -0.00023 -0.13073 2.88622E-6 -0.13073 0.00023 C -0.08264 -0.00116 -0.05139 0.00508 -0.01076 -0.01226 C 0.0059 -0.03446 -0.01944 0.00092 -0.00312 -0.02868 C -0.00052 -0.03331 0.0033 -0.03654 0.00625 -0.04094 C 0.00799 -0.04348 0.00868 -0.04718 0.01077 -0.04926 C 0.01354 -0.05204 0.02413 -0.05759 0.02778 -0.05944 C 0.03195 -0.05874 0.03646 -0.06013 0.04011 -0.05736 C 0.04184 -0.05597 0.04167 -0.05204 0.0415 -0.04926 C 0.04011 -0.01018 0.0375 0.02867 0.03542 0.06753 C 0.02969 0.06683 0.02379 0.06776 0.0184 0.06545 C -0.00903 0.05388 -0.02396 0.01434 -0.04149 -0.01226 C -0.04948 -0.02429 -0.06024 -0.03261 -0.06927 -0.04302 C -0.10486 -0.08395 -0.06979 -0.04834 -0.08923 -0.06776 C -0.07569 -0.0791 -0.06458 -0.05805 -0.05225 -0.05319 C -0.0434 -0.04973 -0.03385 -0.04926 -0.02465 -0.04718 C 0.00018 -0.02961 0.02188 -0.00232 0.04775 0.01225 C 0.05261 0.01503 0.05781 0.01757 0.06302 0.0185 C 0.07674 0.02104 0.10469 0.02243 0.10469 0.02266 C 0.11754 0.02081 0.14167 0.02405 0.15087 0.00624 C 0.15712 -0.02174 0.12066 -0.02174 0.1092 -0.0266 C 0.08143 -0.03816 0.05834 -0.05158 0.03229 -0.06961 C 0.0092 -0.08557 -0.02882 -0.09066 -0.05538 -0.09829 C -0.06059 -0.0976 -0.06597 -0.09875 -0.07083 -0.09644 C -0.07239 -0.09575 -0.07118 -0.09182 -0.07222 -0.0902 C -0.07378 -0.08742 -0.07656 -0.0865 -0.07847 -0.08395 C -0.08715 -0.07239 -0.08229 -0.07285 -0.09375 -0.06152 C -0.10607 -0.04949 -0.13541 -0.02961 -0.14462 -0.00833 C -0.14982 0.0037 -0.15243 0.01526 -0.15538 0.02867 C -0.1559 0.03677 -0.15729 0.04509 -0.15694 0.05319 C -0.15677 0.05805 -0.15729 0.06591 -0.15382 0.06753 C -0.14739 0.0703 -0.14045 0.06545 -0.13385 0.0636 C -0.11354 0.05828 -0.10139 0.05666 -0.07847 0.05527 C -0.06146 0.04602 -0.05694 0.04972 -0.03385 0.05111 C -0.02378 0.0555 -0.0217 0.05735 -0.00607 0.05111 C -0.00434 0.05041 -0.00816 0.04718 -0.0092 0.04509 C -0.01128 0.04047 -0.01267 0.03469 -0.01545 0.03076 C -0.021 0.02289 -0.02795 0.01734 -0.03385 0.01017 C -0.04844 -0.00787 -0.0625 -0.0266 -0.07691 -0.0451 C -0.08732 -0.05851 -0.09427 -0.07655 -0.10451 -0.0902 C -0.10764 -0.09436 -0.11076 -0.09829 -0.11389 -0.10245 C -0.11614 -0.10546 -0.11666 -0.11263 -0.11996 -0.11263 C -0.12291 -0.11263 -0.11736 -0.10546 -0.11545 -0.10245 C -0.11267 -0.09852 -0.10937 -0.09529 -0.10607 -0.09228 C -0.09496 -0.08257 -0.08628 -0.07863 -0.07378 -0.0717 C -0.05139 -0.0451 -0.04548 -0.04441 -0.03385 -0.01434 C -0.02812 0.00046 -0.02361 0.01572 -0.0184 0.03076 C -0.01701 0.03492 -0.01389 0.04301 -0.01389 0.04324 C -0.01337 0.04648 -0.01232 0.04972 -0.01232 0.05319 C -0.01232 0.05596 -0.01458 0.04764 -0.01389 0.04509 C -0.01128 0.03492 -0.01024 0.02127 -0.00312 0.01642 C 0.00834 0.00879 0.02257 0.01364 0.03542 0.01225 C 0.0375 0.01156 0.04045 0.01272 0.0415 0.01017 C 0.04236 0.00809 0.04028 0.00462 0.03854 0.00416 C 0.02847 0.00185 0.01788 0.00277 0.00764 0.00208 C 0.00104 -0.00023 0.00365 2.88622E-6 -1.94444E-6 2.88622E-6 " pathEditMode="relative" rAng="0" ptsTypes="fffffffffffffffffffffffffffffffffffffffffffffffffffffffffffA">
                                      <p:cBhvr>
                                        <p:cTn id="31" dur="2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" y="-5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0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475 -0.04718 C -0.046 -0.04903 -0.02778 -0.05157 -0.0092 -0.05319 C -0.02326 -0.05943 -0.03663 -0.06637 -0.05069 -0.07169 C -0.06024 -0.07539 -0.07048 -0.07585 -0.08003 -0.08002 C -0.08663 -0.08279 -0.09201 -0.08881 -0.09844 -0.09227 C -0.10538 -0.09597 -0.11284 -0.09713 -0.11996 -0.10037 C -0.12153 -0.09968 -0.12465 -0.10037 -0.12465 -0.09829 C -0.12465 -0.09551 -0.12118 -0.09459 -0.11996 -0.09227 C -0.11823 -0.08904 -0.11719 -0.08511 -0.11545 -0.08187 C -0.1125 -0.07632 -0.1092 -0.071 -0.10607 -0.06568 C -0.09861 -0.05273 -0.09514 -0.03654 -0.08923 -0.02243 C -0.07534 0.0111 -0.07378 -0.00231 -0.06007 0.02243 C -0.05278 0.00856 -0.05903 0.02267 -0.05538 -0.00809 C -0.0533 -0.0259 -0.04844 -0.0444 -0.04462 -0.06152 C -0.04409 -0.06776 -0.04357 -0.07377 -0.04305 -0.08002 C -0.04253 -0.08487 -0.04253 -0.09898 -0.04149 -0.09436 C -0.03906 -0.08302 -0.04288 -0.06961 -0.03854 -0.05943 C -0.03576 -0.05296 -0.0283 -0.05365 -0.02326 -0.05134 C 0.00156 -0.04047 0.02535 -0.0377 0.0507 -0.03284 C 0.04618 -0.03885 0.04566 -0.04116 0.03854 -0.04301 C 0.03038 -0.0451 0.01372 -0.04718 0.01372 -0.04695 C -0.02986 -0.04602 -0.06024 -0.0451 -0.1 -0.037 C -0.11232 -0.04232 -0.11719 -0.04579 -0.12621 -0.05735 C -0.12916 -0.06545 -0.13229 -0.07123 -0.13385 -0.08002 C -0.12812 -0.09505 -0.12448 -0.11147 -0.11684 -0.12511 C -0.11371 -0.1531 -0.11857 -0.11887 -0.10607 -0.16189 C -0.10503 -0.16536 -0.10469 -0.16906 -0.10312 -0.17206 C -0.09635 -0.18409 -0.08246 -0.18779 -0.07222 -0.19056 C -0.06146 -0.18918 -0.05052 -0.18941 -0.03993 -0.1864 C -0.02465 -0.18178 0.00278 -0.13899 0.00764 -0.13321 C 0.02656 -0.11078 0.04879 -0.08742 0.06146 -0.05735 C 0.08056 -0.01202 0.05781 -0.05689 0.06927 -0.03492 C 0.06771 -0.03215 0.06702 -0.02752 0.06459 -0.02659 C 0.05174 -0.02174 0.03802 -0.02405 0.02466 -0.02243 C 0.01806 -0.01966 0.01146 -0.01619 0.00452 -0.01434 C -0.00034 -0.01295 -0.00573 -0.01387 -0.01076 -0.01226 C -0.0434 -0.00092 -0.07048 0.01781 -0.10469 0.02243 C -0.12621 0.02035 -0.12361 0.02521 -0.13073 0.00208 C -0.12969 -0.00486 -0.13021 -0.01249 -0.1276 -0.0185 C -0.12587 -0.02243 -0.11041 -0.02428 -0.1092 -0.02451 C -0.08073 -0.03284 -0.05295 -0.04417 -0.02482 -0.05319 C -0.0283 -0.06776 -0.03021 -0.06684 -0.03993 -0.06152 C -0.06094 -0.06267 -0.07934 -0.06128 -0.09844 -0.07169 C -0.09791 -0.06684 -0.09861 -0.06152 -0.09687 -0.05735 C -0.0934 -0.0488 -0.08663 -0.04371 -0.08159 -0.037 C -0.08003 -0.03492 -0.07864 -0.03284 -0.07691 -0.03076 C -0.07534 -0.02868 -0.07222 -0.02451 -0.07222 -0.02428 C -0.06475 -0.03145 -0.06632 -0.03978 -0.06475 -0.05134 C -0.06302 -0.10823 -0.05989 -0.16304 -0.05382 -0.21924 C -0.0533 -0.18848 -0.05312 -0.15772 -0.05225 -0.12696 C -0.05208 -0.11864 -0.0526 -0.10939 -0.0493 -0.10245 C -0.04531 -0.09389 -0.02378 -0.09505 -0.0184 -0.09436 C -0.01094 -0.08927 -0.00312 -0.08742 0.00452 -0.08395 C -0.00104 -0.10661 -0.02639 -0.08696 -0.03698 -0.08002 C -0.05312 -0.05828 -0.07361 -0.04278 -0.08767 -0.0185 C -0.08819 -0.01642 -0.08767 -0.01295 -0.08923 -0.01226 C -0.09219 -0.0111 -0.09583 -0.01202 -0.09844 -0.01434 C -0.09982 -0.01549 -0.09548 -0.01573 -0.09392 -0.01642 C -0.07639 -0.01573 -0.05885 -0.01642 -0.04149 -0.01434 C -0.02795 -0.01272 -0.01371 -1.12858E-6 -2.22222E-6 -1.12858E-6 " pathEditMode="relative" rAng="0" ptsTypes="fffffffffffffffffffffffffffffffffffffffffffffffffffffffffffA">
                                      <p:cBhvr>
                                        <p:cTn id="36" dur="5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" y="-5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0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0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-0.33302  E" pathEditMode="relative" ptsTypes="">
                                      <p:cBhvr>
                                        <p:cTn id="41" dur="5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3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0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3.24699E-6 C -0.0342 -0.00185 -0.03107 0.00116 -0.05243 -0.00833 C -0.05399 -0.00763 -0.05659 -0.00833 -0.05694 -0.00624 C -0.05729 -0.00324 -0.05468 -0.00069 -0.05382 0.00208 C -0.05052 0.01295 -0.04843 0.02544 -0.04618 0.03677 C -0.04548 0.04024 -0.04652 0.04487 -0.04461 0.04718 C -0.03021 0.06475 -0.00017 0.06568 0.01841 0.06753 C 0.02309 0.06591 0.02848 0.0673 0.03229 0.0636 C 0.03455 0.06152 0.03299 0.05643 0.03386 0.05319 C 0.03577 0.04602 0.04757 0.034 0.05226 0.03076 C 0.04462 0.02937 0.03664 0.02937 0.02917 0.0266 C 0.025 0.02498 0.01285 0.00486 0.0092 3.24699E-6 C -0.00086 0.01735 -0.0125 0.02706 -0.02152 0.04718 C -0.03628 0.08025 -0.04027 0.09343 -0.0493 0.12095 C -0.05746 0.09921 -0.04618 0.13067 -0.05538 0.09621 C -0.05711 0.08996 -0.05989 0.08418 -0.06163 0.07794 C -0.0651 0.06429 -0.06736 0.05042 -0.07083 0.03677 C -0.06927 0.01341 -0.07326 -0.01665 -0.05538 -0.02868 C -0.04618 -0.02798 -0.03698 -0.02798 -0.02777 -0.0266 C -0.01736 -0.02498 -0.00955 -0.01711 5.55556E-7 -0.01226 C 0.01372 -0.00532 0.02882 -0.00069 0.04306 0.00416 C 0.0467 0.00694 0.05 0.01018 0.05382 0.01226 C 0.05625 0.01364 0.05903 0.01318 0.06146 0.01434 C 0.0632 0.01526 0.06441 0.01735 0.06615 0.0185 C 0.06754 0.01943 0.0691 0.01989 0.07066 0.02058 C 0.07205 0.02405 0.07604 0.03353 0.07535 0.03492 C 0.07414 0.03747 0.07118 0.03747 0.0691 0.03885 C 0.06094 0.03816 0.05261 0.03908 0.04462 0.03677 C 0.03073 0.03284 0.0224 0.01364 0.01528 3.24699E-6 C 0.00313 -0.02336 -0.01146 -0.04857 -0.0309 -0.06152 C -0.03194 -0.0636 -0.03559 -0.06661 -0.03385 -0.06776 C -0.03177 -0.06915 -0.02934 -0.06591 -0.02777 -0.0636 C -0.02604 -0.06082 -0.02569 -0.05689 -0.02465 -0.05342 C -0.02031 -0.02475 -0.01753 0.00324 -0.02152 0.03284 C -0.02239 0.03955 -0.03055 0.03885 -0.03541 0.04093 C -0.0526 0.04001 -0.07152 0.0488 -0.08159 0.02868 C -0.07569 0.00578 -0.08281 0.02151 -0.0585 0.01226 C -0.05052 0.00925 -0.0434 0.00301 -0.03541 3.24699E-6 C -0.01267 -0.02058 0.00903 -0.04047 0.03681 -0.0451 C 0.03889 -0.04648 0.04532 -0.04995 0.04306 -0.04926 C 0.0382 -0.04787 0.03316 -0.04672 0.02917 -0.04302 C 0.02604 -0.04024 0.02309 -0.0377 0.01997 -0.03492 C 0.01684 -0.02798 0.01441 -0.02081 0.01077 -0.01434 C 0.00816 -0.00971 0.00417 -0.00671 0.00157 -0.00208 C -0.00104 0.00301 -0.00225 0.00902 -0.00468 0.01434 C -0.00642 0.01804 -0.00868 0.02105 -0.01076 0.02451 C -0.01163 0.02775 -0.01371 0.03885 -0.01701 0.03885 C -0.01857 0.03885 -0.02083 0.02613 -0.02152 0.02451 C -0.02847 0.00879 -0.03784 -0.00833 -0.0493 -0.0185 C -0.05573 -0.03099 -0.06441 -0.02983 -0.04461 -0.0266 C -0.02378 -0.01295 -0.01267 0.01688 0.00452 0.03677 C 0.0125 0.04579 0.02448 0.05157 0.03386 0.05735 C 0.04497 0.06406 0.04132 0.05689 0.04462 0.06545 " pathEditMode="relative" ptsTypes="ffffffffffffffffffffffffffffffffffffffffffffffffffffA">
                                      <p:cBhvr>
                                        <p:cTn id="46" dur="50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7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0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02  E" pathEditMode="relative" ptsTypes="">
                                      <p:cBhvr>
                                        <p:cTn id="51" dur="50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5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3.55227E-6 C -0.00156 -0.00138 -0.00469 -0.00416 -0.00469 -0.00416 C -0.00469 -0.00416 -0.00156 -0.00138 -1.66667E-6 -3.55227E-6 Z " pathEditMode="relative" ptsTypes="fff">
                                      <p:cBhvr>
                                        <p:cTn id="56" dur="5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0</Words>
  <Application>Microsoft Office PowerPoint</Application>
  <PresentationFormat>Προβολή στην οθόνη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Windows User</dc:creator>
  <cp:lastModifiedBy>Stella Theodoropoulou</cp:lastModifiedBy>
  <cp:revision>10</cp:revision>
  <dcterms:created xsi:type="dcterms:W3CDTF">2018-06-25T16:13:16Z</dcterms:created>
  <dcterms:modified xsi:type="dcterms:W3CDTF">2021-11-07T11:20:26Z</dcterms:modified>
</cp:coreProperties>
</file>