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A4158-E5F0-4B4F-BCD2-DC2120EF5E77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CD2B8-F68E-42A9-8ADE-116E8EE8CAE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EADB-7594-4EB8-BD2E-756A95A2C64A}" type="datetimeFigureOut">
              <a:rPr lang="el-GR" smtClean="0"/>
              <a:pPr/>
              <a:t>20/5/2018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3ABAC-918E-4360-ACB0-DA3CFA774EC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47664" y="836712"/>
            <a:ext cx="59046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Από που είσαι, </a:t>
            </a:r>
            <a:r>
              <a:rPr lang="el-GR" sz="2800" b="1" dirty="0">
                <a:hlinkClick r:id="rId2" action="ppaction://hlinksldjump"/>
              </a:rPr>
              <a:t>ποταμάκι; </a:t>
            </a:r>
            <a:endParaRPr lang="el-GR" sz="2800" b="1" dirty="0" smtClean="0"/>
          </a:p>
          <a:p>
            <a:r>
              <a:rPr lang="el-GR" sz="2800" b="1" dirty="0" smtClean="0"/>
              <a:t>Από </a:t>
            </a:r>
            <a:r>
              <a:rPr lang="el-GR" sz="2800" b="1" dirty="0"/>
              <a:t>`κείνο το </a:t>
            </a:r>
            <a:r>
              <a:rPr lang="el-GR" sz="2800" b="1" dirty="0">
                <a:hlinkClick r:id="rId3" action="ppaction://hlinksldjump"/>
              </a:rPr>
              <a:t>βουνό</a:t>
            </a:r>
            <a:r>
              <a:rPr lang="el-GR" sz="2800" b="1" dirty="0" smtClean="0"/>
              <a:t>.</a:t>
            </a:r>
          </a:p>
          <a:p>
            <a:r>
              <a:rPr lang="el-GR" sz="2800" b="1" dirty="0" smtClean="0"/>
              <a:t> </a:t>
            </a:r>
            <a:r>
              <a:rPr lang="el-GR" sz="2800" b="1" dirty="0"/>
              <a:t>Πώς τον λέγαν τον παππού σου; </a:t>
            </a:r>
            <a:endParaRPr lang="el-GR" sz="2800" b="1" dirty="0" smtClean="0"/>
          </a:p>
          <a:p>
            <a:r>
              <a:rPr lang="el-GR" sz="2800" b="1" dirty="0" smtClean="0">
                <a:hlinkClick r:id="rId4" action="ppaction://hlinksldjump"/>
              </a:rPr>
              <a:t>Σύννεφο</a:t>
            </a:r>
            <a:r>
              <a:rPr lang="el-GR" sz="2800" b="1" dirty="0" smtClean="0"/>
              <a:t> </a:t>
            </a:r>
            <a:r>
              <a:rPr lang="el-GR" sz="2800" b="1" dirty="0"/>
              <a:t>στον ουρανό. </a:t>
            </a:r>
            <a:endParaRPr lang="el-GR" sz="2800" b="1" dirty="0" smtClean="0"/>
          </a:p>
          <a:p>
            <a:r>
              <a:rPr lang="el-GR" sz="2800" b="1" dirty="0" smtClean="0"/>
              <a:t>Ποια </a:t>
            </a:r>
            <a:r>
              <a:rPr lang="el-GR" sz="2800" b="1" dirty="0"/>
              <a:t>είναι η μάνα σου; </a:t>
            </a:r>
            <a:endParaRPr lang="el-GR" sz="2800" b="1" dirty="0" smtClean="0"/>
          </a:p>
          <a:p>
            <a:r>
              <a:rPr lang="el-GR" sz="2800" b="1" dirty="0" smtClean="0"/>
              <a:t>Η </a:t>
            </a:r>
            <a:r>
              <a:rPr lang="el-GR" sz="2800" b="1" dirty="0">
                <a:hlinkClick r:id="rId5" action="ppaction://hlinksldjump"/>
              </a:rPr>
              <a:t>μπόρα</a:t>
            </a:r>
            <a:r>
              <a:rPr lang="el-GR" sz="2800" b="1" dirty="0"/>
              <a:t>. </a:t>
            </a:r>
            <a:endParaRPr lang="el-GR" sz="2800" b="1" dirty="0" smtClean="0"/>
          </a:p>
          <a:p>
            <a:r>
              <a:rPr lang="el-GR" sz="2800" b="1" dirty="0" smtClean="0"/>
              <a:t>Πώς </a:t>
            </a:r>
            <a:r>
              <a:rPr lang="el-GR" sz="2800" b="1" dirty="0"/>
              <a:t>κατέβηκες στη χώρα; </a:t>
            </a:r>
            <a:endParaRPr lang="el-GR" sz="2800" b="1" dirty="0" smtClean="0"/>
          </a:p>
          <a:p>
            <a:r>
              <a:rPr lang="el-GR" sz="2800" b="1" dirty="0" smtClean="0"/>
              <a:t>Τα </a:t>
            </a:r>
            <a:r>
              <a:rPr lang="el-GR" sz="2800" b="1" dirty="0"/>
              <a:t>χωράφια να ποτίσω και τους </a:t>
            </a:r>
            <a:r>
              <a:rPr lang="el-GR" sz="2800" b="1" dirty="0">
                <a:hlinkClick r:id="rId6" action="ppaction://hlinksldjump"/>
              </a:rPr>
              <a:t>μύλους </a:t>
            </a:r>
            <a:r>
              <a:rPr lang="el-GR" sz="2800" b="1" dirty="0"/>
              <a:t>να γυρίσω</a:t>
            </a:r>
            <a:r>
              <a:rPr lang="el-GR" sz="2800" b="1" dirty="0" smtClean="0"/>
              <a:t>.</a:t>
            </a:r>
          </a:p>
          <a:p>
            <a:r>
              <a:rPr lang="el-GR" sz="2800" b="1" dirty="0" smtClean="0"/>
              <a:t> </a:t>
            </a:r>
            <a:r>
              <a:rPr lang="el-GR" sz="2800" b="1" dirty="0"/>
              <a:t>Στάσου να σε ιδούμε λίγο, ποταμάκι μου καλό. </a:t>
            </a:r>
            <a:endParaRPr lang="el-GR" sz="2800" b="1" dirty="0" smtClean="0"/>
          </a:p>
          <a:p>
            <a:r>
              <a:rPr lang="el-GR" sz="2800" b="1" dirty="0" smtClean="0"/>
              <a:t>Βιάζομαι </a:t>
            </a:r>
            <a:r>
              <a:rPr lang="el-GR" sz="2800" b="1" dirty="0"/>
              <a:t>πολύ να φύγω, </a:t>
            </a:r>
            <a:r>
              <a:rPr lang="el-GR" sz="2800" b="1" dirty="0" smtClean="0"/>
              <a:t>                       ν</a:t>
            </a:r>
            <a:r>
              <a:rPr lang="el-GR" sz="2800" b="1" dirty="0"/>
              <a:t>’ ανταμώσω το </a:t>
            </a:r>
            <a:r>
              <a:rPr lang="el-GR" sz="2800" b="1" dirty="0">
                <a:hlinkClick r:id="rId7" action="ppaction://hlinksldjump"/>
              </a:rPr>
              <a:t>γιαλό.</a:t>
            </a:r>
            <a:r>
              <a:rPr lang="el-GR" sz="2800" b="1" dirty="0"/>
              <a:t> 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2 - TextBox"/>
          <p:cNvSpPr txBox="1"/>
          <p:nvPr/>
        </p:nvSpPr>
        <p:spPr>
          <a:xfrm>
            <a:off x="467544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hlinkClick r:id="" action="ppaction://hlinkshowjump?jump=firstslide"/>
              </a:rPr>
              <a:t>ΑΡΧΗ</a:t>
            </a:r>
            <a:endParaRPr lang="el-GR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1763688" y="260648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      </a:t>
            </a:r>
            <a:r>
              <a:rPr lang="el-GR" sz="32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ΤΟ  ΠΟΤΑΜΑΚΙ</a:t>
            </a:r>
            <a:endParaRPr lang="el-GR" sz="3200" b="1" u="sng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67544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hlinkClick r:id="" action="ppaction://hlinkshowjump?jump=firstslide"/>
              </a:rPr>
              <a:t>ΑΡΧΗ</a:t>
            </a:r>
            <a:endParaRPr lang="el-GR" b="1" dirty="0"/>
          </a:p>
        </p:txBody>
      </p:sp>
      <p:pic>
        <p:nvPicPr>
          <p:cNvPr id="4" name="3 - Εικόνα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836712"/>
            <a:ext cx="4680520" cy="5349166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67544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hlinkClick r:id="" action="ppaction://hlinkshowjump?jump=firstslide"/>
              </a:rPr>
              <a:t>ΑΡΧΗ</a:t>
            </a:r>
            <a:endParaRPr lang="el-GR" b="1" dirty="0"/>
          </a:p>
        </p:txBody>
      </p:sp>
      <p:pic>
        <p:nvPicPr>
          <p:cNvPr id="4" name="3 - Εικόνα" descr="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052736"/>
            <a:ext cx="5904655" cy="4503162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67544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hlinkClick r:id="" action="ppaction://hlinkshowjump?jump=firstslide"/>
              </a:rPr>
              <a:t>ΑΡΧΗ</a:t>
            </a:r>
            <a:endParaRPr lang="el-GR" b="1" dirty="0"/>
          </a:p>
        </p:txBody>
      </p:sp>
      <p:pic>
        <p:nvPicPr>
          <p:cNvPr id="4" name="3 - Εικόνα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196752"/>
            <a:ext cx="5328592" cy="4011875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67544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hlinkClick r:id="" action="ppaction://hlinkshowjump?jump=firstslide"/>
              </a:rPr>
              <a:t>ΑΡΧΗ</a:t>
            </a:r>
            <a:endParaRPr lang="el-GR" b="1" dirty="0"/>
          </a:p>
        </p:txBody>
      </p:sp>
      <p:pic>
        <p:nvPicPr>
          <p:cNvPr id="4" name="3 - Εικόνα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908720"/>
            <a:ext cx="4320480" cy="4497227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67544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hlinkClick r:id="" action="ppaction://hlinkshowjump?jump=firstslide"/>
              </a:rPr>
              <a:t>ΑΡΧΗ</a:t>
            </a:r>
            <a:endParaRPr lang="el-GR" b="1" dirty="0"/>
          </a:p>
        </p:txBody>
      </p:sp>
      <p:pic>
        <p:nvPicPr>
          <p:cNvPr id="4" name="3 - Εικόνα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268760"/>
            <a:ext cx="5616624" cy="3987856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67544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hlinkClick r:id="" action="ppaction://hlinkshowjump?jump=firstslide"/>
              </a:rPr>
              <a:t>ΑΡΧΗ</a:t>
            </a:r>
            <a:endParaRPr lang="el-GR" b="1" dirty="0"/>
          </a:p>
        </p:txBody>
      </p:sp>
      <p:pic>
        <p:nvPicPr>
          <p:cNvPr id="4" name="3 - Εικόνα" descr="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1196752"/>
            <a:ext cx="5976664" cy="4246577"/>
          </a:xfrm>
          <a:prstGeom prst="rect">
            <a:avLst/>
          </a:prstGeom>
        </p:spPr>
      </p:pic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80</Words>
  <Application>Microsoft Office PowerPoint</Application>
  <PresentationFormat>Προβολή στην οθόνη (4:3)</PresentationFormat>
  <Paragraphs>18</Paragraphs>
  <Slides>7</Slides>
  <Notes>0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 ΠΟΤΑΜΑΚΙ</dc:title>
  <dc:creator>Sttheodor</dc:creator>
  <cp:lastModifiedBy>Sttheodor</cp:lastModifiedBy>
  <cp:revision>13</cp:revision>
  <dcterms:created xsi:type="dcterms:W3CDTF">2018-05-19T08:26:48Z</dcterms:created>
  <dcterms:modified xsi:type="dcterms:W3CDTF">2018-05-20T08:18:14Z</dcterms:modified>
</cp:coreProperties>
</file>