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4" r:id="rId5"/>
    <p:sldId id="262" r:id="rId6"/>
    <p:sldId id="26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AC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0414A-B93D-4142-A3A0-321C3094D356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2C515-CC43-49E8-8586-4AAE372D7E6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Ισοσκελές τρίγωνο"/>
          <p:cNvSpPr/>
          <p:nvPr/>
        </p:nvSpPr>
        <p:spPr>
          <a:xfrm>
            <a:off x="2411760" y="2708920"/>
            <a:ext cx="5184576" cy="3528392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5" name="4 - Ισοσκελές τρίγωνο"/>
          <p:cNvSpPr/>
          <p:nvPr/>
        </p:nvSpPr>
        <p:spPr>
          <a:xfrm>
            <a:off x="2987824" y="1772816"/>
            <a:ext cx="3960440" cy="288032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Ισοσκελές τρίγωνο"/>
          <p:cNvSpPr/>
          <p:nvPr/>
        </p:nvSpPr>
        <p:spPr>
          <a:xfrm>
            <a:off x="3635896" y="1052736"/>
            <a:ext cx="2664296" cy="194421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Αστέρι 5 ακτινών"/>
          <p:cNvSpPr/>
          <p:nvPr/>
        </p:nvSpPr>
        <p:spPr>
          <a:xfrm>
            <a:off x="4283968" y="260648"/>
            <a:ext cx="1368152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4644008" y="6209928"/>
            <a:ext cx="504056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5580112" y="5157192"/>
            <a:ext cx="792088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5292080" y="3573016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4283968" y="2204864"/>
            <a:ext cx="432048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4932040" y="1772816"/>
            <a:ext cx="432048" cy="43204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Έλλειψη"/>
          <p:cNvSpPr/>
          <p:nvPr/>
        </p:nvSpPr>
        <p:spPr>
          <a:xfrm>
            <a:off x="3995936" y="3789040"/>
            <a:ext cx="648072" cy="64807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4572000" y="4869160"/>
            <a:ext cx="792088" cy="79208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Έλλειψη"/>
          <p:cNvSpPr/>
          <p:nvPr/>
        </p:nvSpPr>
        <p:spPr>
          <a:xfrm>
            <a:off x="3491880" y="5229200"/>
            <a:ext cx="792088" cy="79208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4499992" y="3068960"/>
            <a:ext cx="648072" cy="6480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Έλλειψη"/>
          <p:cNvSpPr/>
          <p:nvPr/>
        </p:nvSpPr>
        <p:spPr>
          <a:xfrm>
            <a:off x="5220072" y="2348880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Ισοσκελές τρίγωνο"/>
          <p:cNvSpPr/>
          <p:nvPr/>
        </p:nvSpPr>
        <p:spPr>
          <a:xfrm>
            <a:off x="0" y="3068960"/>
            <a:ext cx="5184576" cy="3528392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5" name="4 - Ισοσκελές τρίγωνο"/>
          <p:cNvSpPr/>
          <p:nvPr/>
        </p:nvSpPr>
        <p:spPr>
          <a:xfrm>
            <a:off x="4932040" y="3284984"/>
            <a:ext cx="3960440" cy="288032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Ισοσκελές τρίγωνο"/>
          <p:cNvSpPr/>
          <p:nvPr/>
        </p:nvSpPr>
        <p:spPr>
          <a:xfrm>
            <a:off x="3347864" y="1628800"/>
            <a:ext cx="2664296" cy="194421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Αστέρι 5 ακτινών"/>
          <p:cNvSpPr/>
          <p:nvPr/>
        </p:nvSpPr>
        <p:spPr>
          <a:xfrm>
            <a:off x="5436096" y="1052736"/>
            <a:ext cx="1368152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4716016" y="332656"/>
            <a:ext cx="504056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7812360" y="1772816"/>
            <a:ext cx="792088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7596336" y="3501008"/>
            <a:ext cx="64807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2699792" y="404664"/>
            <a:ext cx="432048" cy="432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4067944" y="764704"/>
            <a:ext cx="432048" cy="43204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Έλλειψη"/>
          <p:cNvSpPr/>
          <p:nvPr/>
        </p:nvSpPr>
        <p:spPr>
          <a:xfrm>
            <a:off x="827584" y="404664"/>
            <a:ext cx="648072" cy="64807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1187624" y="1412776"/>
            <a:ext cx="792088" cy="79208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Έλλειψη"/>
          <p:cNvSpPr/>
          <p:nvPr/>
        </p:nvSpPr>
        <p:spPr>
          <a:xfrm>
            <a:off x="6948264" y="188640"/>
            <a:ext cx="792088" cy="79208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8028384" y="620688"/>
            <a:ext cx="648072" cy="6480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Έλλειψη"/>
          <p:cNvSpPr/>
          <p:nvPr/>
        </p:nvSpPr>
        <p:spPr>
          <a:xfrm>
            <a:off x="7020272" y="2492896"/>
            <a:ext cx="432048" cy="43204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- Ισοσκελές τρίγωνο"/>
          <p:cNvSpPr/>
          <p:nvPr/>
        </p:nvSpPr>
        <p:spPr>
          <a:xfrm>
            <a:off x="3419872" y="332656"/>
            <a:ext cx="2376264" cy="172819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Έλλειψη"/>
          <p:cNvSpPr/>
          <p:nvPr/>
        </p:nvSpPr>
        <p:spPr>
          <a:xfrm>
            <a:off x="4355976" y="0"/>
            <a:ext cx="504056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5796136" y="3140968"/>
            <a:ext cx="1368152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1979712" y="3212976"/>
            <a:ext cx="1368152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6948264" y="3212976"/>
            <a:ext cx="648072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1547664" y="3284984"/>
            <a:ext cx="648072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3707904" y="5661248"/>
            <a:ext cx="792088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4716016" y="5661248"/>
            <a:ext cx="792088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3203848" y="6281936"/>
            <a:ext cx="1296144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Ορθογώνιο"/>
          <p:cNvSpPr/>
          <p:nvPr/>
        </p:nvSpPr>
        <p:spPr>
          <a:xfrm>
            <a:off x="4716016" y="6281936"/>
            <a:ext cx="1296144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Δάκρυ"/>
          <p:cNvSpPr/>
          <p:nvPr/>
        </p:nvSpPr>
        <p:spPr>
          <a:xfrm>
            <a:off x="251520" y="3789040"/>
            <a:ext cx="1584176" cy="2088232"/>
          </a:xfrm>
          <a:prstGeom prst="teardrop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Έλλειψη"/>
          <p:cNvSpPr/>
          <p:nvPr/>
        </p:nvSpPr>
        <p:spPr>
          <a:xfrm>
            <a:off x="2843808" y="2492896"/>
            <a:ext cx="3600400" cy="33843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Σύννεφο"/>
          <p:cNvSpPr/>
          <p:nvPr/>
        </p:nvSpPr>
        <p:spPr>
          <a:xfrm>
            <a:off x="3131840" y="1340768"/>
            <a:ext cx="2880320" cy="324036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Γελαστό πρόσωπο"/>
          <p:cNvSpPr/>
          <p:nvPr/>
        </p:nvSpPr>
        <p:spPr>
          <a:xfrm>
            <a:off x="3707904" y="1916832"/>
            <a:ext cx="1728192" cy="1440160"/>
          </a:xfrm>
          <a:prstGeom prst="smileyFac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2915816" y="4509120"/>
            <a:ext cx="345638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- Ισοσκελές τρίγωνο"/>
          <p:cNvSpPr/>
          <p:nvPr/>
        </p:nvSpPr>
        <p:spPr>
          <a:xfrm>
            <a:off x="3347864" y="332656"/>
            <a:ext cx="2376264" cy="172819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Έλλειψη"/>
          <p:cNvSpPr/>
          <p:nvPr/>
        </p:nvSpPr>
        <p:spPr>
          <a:xfrm>
            <a:off x="2339752" y="188640"/>
            <a:ext cx="504056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7452320" y="5661248"/>
            <a:ext cx="1368152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11560" y="3933056"/>
            <a:ext cx="1368152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5940152" y="836712"/>
            <a:ext cx="648072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611560" y="2780928"/>
            <a:ext cx="648072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339752" y="5589240"/>
            <a:ext cx="792088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668344" y="1484784"/>
            <a:ext cx="792088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467544" y="5949280"/>
            <a:ext cx="1296144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Ορθογώνιο"/>
          <p:cNvSpPr/>
          <p:nvPr/>
        </p:nvSpPr>
        <p:spPr>
          <a:xfrm>
            <a:off x="7308304" y="476672"/>
            <a:ext cx="1296144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Δάκρυ"/>
          <p:cNvSpPr/>
          <p:nvPr/>
        </p:nvSpPr>
        <p:spPr>
          <a:xfrm>
            <a:off x="1619672" y="1052736"/>
            <a:ext cx="1584176" cy="2088232"/>
          </a:xfrm>
          <a:prstGeom prst="teardrop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Έλλειψη"/>
          <p:cNvSpPr/>
          <p:nvPr/>
        </p:nvSpPr>
        <p:spPr>
          <a:xfrm>
            <a:off x="2843808" y="2492896"/>
            <a:ext cx="3600400" cy="33843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Σύννεφο"/>
          <p:cNvSpPr/>
          <p:nvPr/>
        </p:nvSpPr>
        <p:spPr>
          <a:xfrm>
            <a:off x="6263680" y="2420888"/>
            <a:ext cx="2880320" cy="324036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Γελαστό πρόσωπο"/>
          <p:cNvSpPr/>
          <p:nvPr/>
        </p:nvSpPr>
        <p:spPr>
          <a:xfrm>
            <a:off x="0" y="260648"/>
            <a:ext cx="1728192" cy="1440160"/>
          </a:xfrm>
          <a:prstGeom prst="smileyFac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3563888" y="6165304"/>
            <a:ext cx="345638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Ελεύθερη σχεδίαση"/>
          <p:cNvSpPr/>
          <p:nvPr/>
        </p:nvSpPr>
        <p:spPr>
          <a:xfrm flipV="1">
            <a:off x="5148064" y="2636912"/>
            <a:ext cx="1638886" cy="864096"/>
          </a:xfrm>
          <a:custGeom>
            <a:avLst/>
            <a:gdLst>
              <a:gd name="connsiteX0" fmla="*/ 1591994 w 1638886"/>
              <a:gd name="connsiteY0" fmla="*/ 475957 h 715107"/>
              <a:gd name="connsiteX1" fmla="*/ 1296572 w 1638886"/>
              <a:gd name="connsiteY1" fmla="*/ 222738 h 715107"/>
              <a:gd name="connsiteX2" fmla="*/ 846406 w 1638886"/>
              <a:gd name="connsiteY2" fmla="*/ 250874 h 715107"/>
              <a:gd name="connsiteX3" fmla="*/ 579120 w 1638886"/>
              <a:gd name="connsiteY3" fmla="*/ 39858 h 715107"/>
              <a:gd name="connsiteX4" fmla="*/ 269631 w 1638886"/>
              <a:gd name="connsiteY4" fmla="*/ 11723 h 715107"/>
              <a:gd name="connsiteX5" fmla="*/ 2345 w 1638886"/>
              <a:gd name="connsiteY5" fmla="*/ 53926 h 715107"/>
              <a:gd name="connsiteX6" fmla="*/ 255563 w 1638886"/>
              <a:gd name="connsiteY6" fmla="*/ 236806 h 715107"/>
              <a:gd name="connsiteX7" fmla="*/ 536917 w 1638886"/>
              <a:gd name="connsiteY7" fmla="*/ 307144 h 715107"/>
              <a:gd name="connsiteX8" fmla="*/ 790136 w 1638886"/>
              <a:gd name="connsiteY8" fmla="*/ 490024 h 715107"/>
              <a:gd name="connsiteX9" fmla="*/ 1085557 w 1638886"/>
              <a:gd name="connsiteY9" fmla="*/ 475957 h 715107"/>
              <a:gd name="connsiteX10" fmla="*/ 1437249 w 1638886"/>
              <a:gd name="connsiteY10" fmla="*/ 644769 h 715107"/>
              <a:gd name="connsiteX11" fmla="*/ 1577926 w 1638886"/>
              <a:gd name="connsiteY11" fmla="*/ 686972 h 715107"/>
              <a:gd name="connsiteX12" fmla="*/ 1591994 w 1638886"/>
              <a:gd name="connsiteY12" fmla="*/ 475957 h 7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38886" h="715107">
                <a:moveTo>
                  <a:pt x="1591994" y="475957"/>
                </a:moveTo>
                <a:cubicBezTo>
                  <a:pt x="1545102" y="398585"/>
                  <a:pt x="1420837" y="260252"/>
                  <a:pt x="1296572" y="222738"/>
                </a:cubicBezTo>
                <a:cubicBezTo>
                  <a:pt x="1172307" y="185224"/>
                  <a:pt x="965981" y="281354"/>
                  <a:pt x="846406" y="250874"/>
                </a:cubicBezTo>
                <a:cubicBezTo>
                  <a:pt x="726831" y="220394"/>
                  <a:pt x="675249" y="79716"/>
                  <a:pt x="579120" y="39858"/>
                </a:cubicBezTo>
                <a:cubicBezTo>
                  <a:pt x="482991" y="0"/>
                  <a:pt x="365760" y="9378"/>
                  <a:pt x="269631" y="11723"/>
                </a:cubicBezTo>
                <a:cubicBezTo>
                  <a:pt x="173502" y="14068"/>
                  <a:pt x="4690" y="16412"/>
                  <a:pt x="2345" y="53926"/>
                </a:cubicBezTo>
                <a:cubicBezTo>
                  <a:pt x="0" y="91440"/>
                  <a:pt x="166468" y="194603"/>
                  <a:pt x="255563" y="236806"/>
                </a:cubicBezTo>
                <a:cubicBezTo>
                  <a:pt x="344658" y="279009"/>
                  <a:pt x="447822" y="264941"/>
                  <a:pt x="536917" y="307144"/>
                </a:cubicBezTo>
                <a:cubicBezTo>
                  <a:pt x="626012" y="349347"/>
                  <a:pt x="698696" y="461889"/>
                  <a:pt x="790136" y="490024"/>
                </a:cubicBezTo>
                <a:cubicBezTo>
                  <a:pt x="881576" y="518159"/>
                  <a:pt x="977705" y="450166"/>
                  <a:pt x="1085557" y="475957"/>
                </a:cubicBezTo>
                <a:cubicBezTo>
                  <a:pt x="1193409" y="501748"/>
                  <a:pt x="1355188" y="609600"/>
                  <a:pt x="1437249" y="644769"/>
                </a:cubicBezTo>
                <a:cubicBezTo>
                  <a:pt x="1519310" y="679938"/>
                  <a:pt x="1549791" y="715107"/>
                  <a:pt x="1577926" y="686972"/>
                </a:cubicBezTo>
                <a:cubicBezTo>
                  <a:pt x="1606061" y="658837"/>
                  <a:pt x="1638886" y="553329"/>
                  <a:pt x="1591994" y="475957"/>
                </a:cubicBezTo>
                <a:close/>
              </a:path>
            </a:pathLst>
          </a:cu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άκρυ"/>
          <p:cNvSpPr/>
          <p:nvPr/>
        </p:nvSpPr>
        <p:spPr>
          <a:xfrm rot="16014607" flipV="1">
            <a:off x="5145842" y="1661683"/>
            <a:ext cx="676705" cy="492485"/>
          </a:xfrm>
          <a:prstGeom prst="teardrop">
            <a:avLst>
              <a:gd name="adj" fmla="val 11953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Δάκρυ"/>
          <p:cNvSpPr/>
          <p:nvPr/>
        </p:nvSpPr>
        <p:spPr>
          <a:xfrm rot="16014607">
            <a:off x="3559553" y="1735693"/>
            <a:ext cx="676705" cy="488253"/>
          </a:xfrm>
          <a:prstGeom prst="teardrop">
            <a:avLst>
              <a:gd name="adj" fmla="val 11953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Γελαστό πρόσωπο"/>
          <p:cNvSpPr/>
          <p:nvPr/>
        </p:nvSpPr>
        <p:spPr>
          <a:xfrm>
            <a:off x="3923928" y="1268760"/>
            <a:ext cx="1512168" cy="1440160"/>
          </a:xfrm>
          <a:prstGeom prst="smileyFac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Τραπέζιο"/>
          <p:cNvSpPr/>
          <p:nvPr/>
        </p:nvSpPr>
        <p:spPr>
          <a:xfrm>
            <a:off x="3707904" y="2708920"/>
            <a:ext cx="2016224" cy="2016224"/>
          </a:xfrm>
          <a:prstGeom prst="trapezoid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3995936" y="4725144"/>
            <a:ext cx="504056" cy="1296144"/>
          </a:xfrm>
          <a:prstGeom prst="rect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4788024" y="4725144"/>
            <a:ext cx="504056" cy="1296144"/>
          </a:xfrm>
          <a:prstGeom prst="rect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Χορδή"/>
          <p:cNvSpPr/>
          <p:nvPr/>
        </p:nvSpPr>
        <p:spPr>
          <a:xfrm rot="18538363">
            <a:off x="4209589" y="2443243"/>
            <a:ext cx="539565" cy="621903"/>
          </a:xfrm>
          <a:prstGeom prst="chor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Χορδή"/>
          <p:cNvSpPr/>
          <p:nvPr/>
        </p:nvSpPr>
        <p:spPr>
          <a:xfrm rot="2730000" flipH="1">
            <a:off x="4708421" y="2456258"/>
            <a:ext cx="556492" cy="615885"/>
          </a:xfrm>
          <a:prstGeom prst="chor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2675206" y="262597"/>
            <a:ext cx="2794781" cy="1439594"/>
          </a:xfrm>
          <a:custGeom>
            <a:avLst/>
            <a:gdLst>
              <a:gd name="connsiteX0" fmla="*/ 2614246 w 2794781"/>
              <a:gd name="connsiteY0" fmla="*/ 1312985 h 1439594"/>
              <a:gd name="connsiteX1" fmla="*/ 2431366 w 2794781"/>
              <a:gd name="connsiteY1" fmla="*/ 609600 h 1439594"/>
              <a:gd name="connsiteX2" fmla="*/ 1446628 w 2794781"/>
              <a:gd name="connsiteY2" fmla="*/ 271975 h 1439594"/>
              <a:gd name="connsiteX3" fmla="*/ 1179342 w 2794781"/>
              <a:gd name="connsiteY3" fmla="*/ 4689 h 1439594"/>
              <a:gd name="connsiteX4" fmla="*/ 602566 w 2794781"/>
              <a:gd name="connsiteY4" fmla="*/ 300111 h 1439594"/>
              <a:gd name="connsiteX5" fmla="*/ 67994 w 2794781"/>
              <a:gd name="connsiteY5" fmla="*/ 933157 h 1439594"/>
              <a:gd name="connsiteX6" fmla="*/ 194603 w 2794781"/>
              <a:gd name="connsiteY6" fmla="*/ 820615 h 1439594"/>
              <a:gd name="connsiteX7" fmla="*/ 799514 w 2794781"/>
              <a:gd name="connsiteY7" fmla="*/ 651803 h 1439594"/>
              <a:gd name="connsiteX8" fmla="*/ 1305951 w 2794781"/>
              <a:gd name="connsiteY8" fmla="*/ 1214511 h 1439594"/>
              <a:gd name="connsiteX9" fmla="*/ 1348154 w 2794781"/>
              <a:gd name="connsiteY9" fmla="*/ 1369255 h 1439594"/>
              <a:gd name="connsiteX10" fmla="*/ 2614246 w 2794781"/>
              <a:gd name="connsiteY10" fmla="*/ 1312985 h 1439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94781" h="1439594">
                <a:moveTo>
                  <a:pt x="2614246" y="1312985"/>
                </a:moveTo>
                <a:cubicBezTo>
                  <a:pt x="2794781" y="1186376"/>
                  <a:pt x="2625969" y="783102"/>
                  <a:pt x="2431366" y="609600"/>
                </a:cubicBezTo>
                <a:cubicBezTo>
                  <a:pt x="2236763" y="436098"/>
                  <a:pt x="1655299" y="372793"/>
                  <a:pt x="1446628" y="271975"/>
                </a:cubicBezTo>
                <a:cubicBezTo>
                  <a:pt x="1237957" y="171157"/>
                  <a:pt x="1320019" y="0"/>
                  <a:pt x="1179342" y="4689"/>
                </a:cubicBezTo>
                <a:cubicBezTo>
                  <a:pt x="1038665" y="9378"/>
                  <a:pt x="787791" y="145366"/>
                  <a:pt x="602566" y="300111"/>
                </a:cubicBezTo>
                <a:cubicBezTo>
                  <a:pt x="417341" y="454856"/>
                  <a:pt x="135988" y="846406"/>
                  <a:pt x="67994" y="933157"/>
                </a:cubicBezTo>
                <a:cubicBezTo>
                  <a:pt x="0" y="1019908"/>
                  <a:pt x="72683" y="867507"/>
                  <a:pt x="194603" y="820615"/>
                </a:cubicBezTo>
                <a:cubicBezTo>
                  <a:pt x="316523" y="773723"/>
                  <a:pt x="614289" y="586154"/>
                  <a:pt x="799514" y="651803"/>
                </a:cubicBezTo>
                <a:cubicBezTo>
                  <a:pt x="984739" y="717452"/>
                  <a:pt x="1214511" y="1094936"/>
                  <a:pt x="1305951" y="1214511"/>
                </a:cubicBezTo>
                <a:cubicBezTo>
                  <a:pt x="1397391" y="1334086"/>
                  <a:pt x="1125416" y="1355187"/>
                  <a:pt x="1348154" y="1369255"/>
                </a:cubicBezTo>
                <a:cubicBezTo>
                  <a:pt x="1570892" y="1383323"/>
                  <a:pt x="2433711" y="1439594"/>
                  <a:pt x="2614246" y="1312985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Σύννεφο"/>
          <p:cNvSpPr/>
          <p:nvPr/>
        </p:nvSpPr>
        <p:spPr>
          <a:xfrm>
            <a:off x="2411760" y="1052736"/>
            <a:ext cx="360040" cy="576064"/>
          </a:xfrm>
          <a:prstGeom prst="cloud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2431366" y="2872154"/>
            <a:ext cx="1638886" cy="715107"/>
          </a:xfrm>
          <a:custGeom>
            <a:avLst/>
            <a:gdLst>
              <a:gd name="connsiteX0" fmla="*/ 1591994 w 1638886"/>
              <a:gd name="connsiteY0" fmla="*/ 475957 h 715107"/>
              <a:gd name="connsiteX1" fmla="*/ 1296572 w 1638886"/>
              <a:gd name="connsiteY1" fmla="*/ 222738 h 715107"/>
              <a:gd name="connsiteX2" fmla="*/ 846406 w 1638886"/>
              <a:gd name="connsiteY2" fmla="*/ 250874 h 715107"/>
              <a:gd name="connsiteX3" fmla="*/ 579120 w 1638886"/>
              <a:gd name="connsiteY3" fmla="*/ 39858 h 715107"/>
              <a:gd name="connsiteX4" fmla="*/ 269631 w 1638886"/>
              <a:gd name="connsiteY4" fmla="*/ 11723 h 715107"/>
              <a:gd name="connsiteX5" fmla="*/ 2345 w 1638886"/>
              <a:gd name="connsiteY5" fmla="*/ 53926 h 715107"/>
              <a:gd name="connsiteX6" fmla="*/ 255563 w 1638886"/>
              <a:gd name="connsiteY6" fmla="*/ 236806 h 715107"/>
              <a:gd name="connsiteX7" fmla="*/ 536917 w 1638886"/>
              <a:gd name="connsiteY7" fmla="*/ 307144 h 715107"/>
              <a:gd name="connsiteX8" fmla="*/ 790136 w 1638886"/>
              <a:gd name="connsiteY8" fmla="*/ 490024 h 715107"/>
              <a:gd name="connsiteX9" fmla="*/ 1085557 w 1638886"/>
              <a:gd name="connsiteY9" fmla="*/ 475957 h 715107"/>
              <a:gd name="connsiteX10" fmla="*/ 1437249 w 1638886"/>
              <a:gd name="connsiteY10" fmla="*/ 644769 h 715107"/>
              <a:gd name="connsiteX11" fmla="*/ 1577926 w 1638886"/>
              <a:gd name="connsiteY11" fmla="*/ 686972 h 715107"/>
              <a:gd name="connsiteX12" fmla="*/ 1591994 w 1638886"/>
              <a:gd name="connsiteY12" fmla="*/ 475957 h 7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38886" h="715107">
                <a:moveTo>
                  <a:pt x="1591994" y="475957"/>
                </a:moveTo>
                <a:cubicBezTo>
                  <a:pt x="1545102" y="398585"/>
                  <a:pt x="1420837" y="260252"/>
                  <a:pt x="1296572" y="222738"/>
                </a:cubicBezTo>
                <a:cubicBezTo>
                  <a:pt x="1172307" y="185224"/>
                  <a:pt x="965981" y="281354"/>
                  <a:pt x="846406" y="250874"/>
                </a:cubicBezTo>
                <a:cubicBezTo>
                  <a:pt x="726831" y="220394"/>
                  <a:pt x="675249" y="79716"/>
                  <a:pt x="579120" y="39858"/>
                </a:cubicBezTo>
                <a:cubicBezTo>
                  <a:pt x="482991" y="0"/>
                  <a:pt x="365760" y="9378"/>
                  <a:pt x="269631" y="11723"/>
                </a:cubicBezTo>
                <a:cubicBezTo>
                  <a:pt x="173502" y="14068"/>
                  <a:pt x="4690" y="16412"/>
                  <a:pt x="2345" y="53926"/>
                </a:cubicBezTo>
                <a:cubicBezTo>
                  <a:pt x="0" y="91440"/>
                  <a:pt x="166468" y="194603"/>
                  <a:pt x="255563" y="236806"/>
                </a:cubicBezTo>
                <a:cubicBezTo>
                  <a:pt x="344658" y="279009"/>
                  <a:pt x="447822" y="264941"/>
                  <a:pt x="536917" y="307144"/>
                </a:cubicBezTo>
                <a:cubicBezTo>
                  <a:pt x="626012" y="349347"/>
                  <a:pt x="698696" y="461889"/>
                  <a:pt x="790136" y="490024"/>
                </a:cubicBezTo>
                <a:cubicBezTo>
                  <a:pt x="881576" y="518159"/>
                  <a:pt x="977705" y="450166"/>
                  <a:pt x="1085557" y="475957"/>
                </a:cubicBezTo>
                <a:cubicBezTo>
                  <a:pt x="1193409" y="501748"/>
                  <a:pt x="1355188" y="609600"/>
                  <a:pt x="1437249" y="644769"/>
                </a:cubicBezTo>
                <a:cubicBezTo>
                  <a:pt x="1519310" y="679938"/>
                  <a:pt x="1549791" y="715107"/>
                  <a:pt x="1577926" y="686972"/>
                </a:cubicBezTo>
                <a:cubicBezTo>
                  <a:pt x="1606061" y="658837"/>
                  <a:pt x="1638886" y="553329"/>
                  <a:pt x="1591994" y="475957"/>
                </a:cubicBezTo>
                <a:close/>
              </a:path>
            </a:pathLst>
          </a:cu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Έλλειψη"/>
          <p:cNvSpPr/>
          <p:nvPr/>
        </p:nvSpPr>
        <p:spPr>
          <a:xfrm>
            <a:off x="2195736" y="2636912"/>
            <a:ext cx="576064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6444208" y="2564904"/>
            <a:ext cx="576064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4644008" y="5589240"/>
            <a:ext cx="1240301" cy="752621"/>
          </a:xfrm>
          <a:custGeom>
            <a:avLst/>
            <a:gdLst>
              <a:gd name="connsiteX0" fmla="*/ 583809 w 1240301"/>
              <a:gd name="connsiteY0" fmla="*/ 396240 h 752621"/>
              <a:gd name="connsiteX1" fmla="*/ 119575 w 1240301"/>
              <a:gd name="connsiteY1" fmla="*/ 396240 h 752621"/>
              <a:gd name="connsiteX2" fmla="*/ 119575 w 1240301"/>
              <a:gd name="connsiteY2" fmla="*/ 705729 h 752621"/>
              <a:gd name="connsiteX3" fmla="*/ 837027 w 1240301"/>
              <a:gd name="connsiteY3" fmla="*/ 677594 h 752621"/>
              <a:gd name="connsiteX4" fmla="*/ 1146517 w 1240301"/>
              <a:gd name="connsiteY4" fmla="*/ 452511 h 752621"/>
              <a:gd name="connsiteX5" fmla="*/ 1202787 w 1240301"/>
              <a:gd name="connsiteY5" fmla="*/ 185224 h 752621"/>
              <a:gd name="connsiteX6" fmla="*/ 921434 w 1240301"/>
              <a:gd name="connsiteY6" fmla="*/ 30480 h 752621"/>
              <a:gd name="connsiteX7" fmla="*/ 851095 w 1240301"/>
              <a:gd name="connsiteY7" fmla="*/ 30480 h 752621"/>
              <a:gd name="connsiteX8" fmla="*/ 1019907 w 1240301"/>
              <a:gd name="connsiteY8" fmla="*/ 213360 h 752621"/>
              <a:gd name="connsiteX9" fmla="*/ 991772 w 1240301"/>
              <a:gd name="connsiteY9" fmla="*/ 311834 h 752621"/>
              <a:gd name="connsiteX10" fmla="*/ 822960 w 1240301"/>
              <a:gd name="connsiteY10" fmla="*/ 382172 h 752621"/>
              <a:gd name="connsiteX11" fmla="*/ 583809 w 1240301"/>
              <a:gd name="connsiteY11" fmla="*/ 396240 h 75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40301" h="752621">
                <a:moveTo>
                  <a:pt x="583809" y="396240"/>
                </a:moveTo>
                <a:cubicBezTo>
                  <a:pt x="466578" y="398585"/>
                  <a:pt x="196947" y="344659"/>
                  <a:pt x="119575" y="396240"/>
                </a:cubicBezTo>
                <a:cubicBezTo>
                  <a:pt x="42203" y="447821"/>
                  <a:pt x="0" y="658837"/>
                  <a:pt x="119575" y="705729"/>
                </a:cubicBezTo>
                <a:cubicBezTo>
                  <a:pt x="239150" y="752621"/>
                  <a:pt x="665870" y="719797"/>
                  <a:pt x="837027" y="677594"/>
                </a:cubicBezTo>
                <a:cubicBezTo>
                  <a:pt x="1008184" y="635391"/>
                  <a:pt x="1085557" y="534573"/>
                  <a:pt x="1146517" y="452511"/>
                </a:cubicBezTo>
                <a:cubicBezTo>
                  <a:pt x="1207477" y="370449"/>
                  <a:pt x="1240301" y="255562"/>
                  <a:pt x="1202787" y="185224"/>
                </a:cubicBezTo>
                <a:cubicBezTo>
                  <a:pt x="1165273" y="114886"/>
                  <a:pt x="980049" y="56271"/>
                  <a:pt x="921434" y="30480"/>
                </a:cubicBezTo>
                <a:cubicBezTo>
                  <a:pt x="862819" y="4689"/>
                  <a:pt x="834683" y="0"/>
                  <a:pt x="851095" y="30480"/>
                </a:cubicBezTo>
                <a:cubicBezTo>
                  <a:pt x="867507" y="60960"/>
                  <a:pt x="996461" y="166468"/>
                  <a:pt x="1019907" y="213360"/>
                </a:cubicBezTo>
                <a:cubicBezTo>
                  <a:pt x="1043353" y="260252"/>
                  <a:pt x="1024596" y="283699"/>
                  <a:pt x="991772" y="311834"/>
                </a:cubicBezTo>
                <a:cubicBezTo>
                  <a:pt x="958948" y="339969"/>
                  <a:pt x="890954" y="365760"/>
                  <a:pt x="822960" y="382172"/>
                </a:cubicBezTo>
                <a:cubicBezTo>
                  <a:pt x="754966" y="398584"/>
                  <a:pt x="701040" y="393895"/>
                  <a:pt x="583809" y="39624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Ελεύθερη σχεδίαση"/>
          <p:cNvSpPr/>
          <p:nvPr/>
        </p:nvSpPr>
        <p:spPr>
          <a:xfrm flipH="1">
            <a:off x="3491880" y="5589240"/>
            <a:ext cx="1152128" cy="752621"/>
          </a:xfrm>
          <a:custGeom>
            <a:avLst/>
            <a:gdLst>
              <a:gd name="connsiteX0" fmla="*/ 583809 w 1240301"/>
              <a:gd name="connsiteY0" fmla="*/ 396240 h 752621"/>
              <a:gd name="connsiteX1" fmla="*/ 119575 w 1240301"/>
              <a:gd name="connsiteY1" fmla="*/ 396240 h 752621"/>
              <a:gd name="connsiteX2" fmla="*/ 119575 w 1240301"/>
              <a:gd name="connsiteY2" fmla="*/ 705729 h 752621"/>
              <a:gd name="connsiteX3" fmla="*/ 837027 w 1240301"/>
              <a:gd name="connsiteY3" fmla="*/ 677594 h 752621"/>
              <a:gd name="connsiteX4" fmla="*/ 1146517 w 1240301"/>
              <a:gd name="connsiteY4" fmla="*/ 452511 h 752621"/>
              <a:gd name="connsiteX5" fmla="*/ 1202787 w 1240301"/>
              <a:gd name="connsiteY5" fmla="*/ 185224 h 752621"/>
              <a:gd name="connsiteX6" fmla="*/ 921434 w 1240301"/>
              <a:gd name="connsiteY6" fmla="*/ 30480 h 752621"/>
              <a:gd name="connsiteX7" fmla="*/ 851095 w 1240301"/>
              <a:gd name="connsiteY7" fmla="*/ 30480 h 752621"/>
              <a:gd name="connsiteX8" fmla="*/ 1019907 w 1240301"/>
              <a:gd name="connsiteY8" fmla="*/ 213360 h 752621"/>
              <a:gd name="connsiteX9" fmla="*/ 991772 w 1240301"/>
              <a:gd name="connsiteY9" fmla="*/ 311834 h 752621"/>
              <a:gd name="connsiteX10" fmla="*/ 822960 w 1240301"/>
              <a:gd name="connsiteY10" fmla="*/ 382172 h 752621"/>
              <a:gd name="connsiteX11" fmla="*/ 583809 w 1240301"/>
              <a:gd name="connsiteY11" fmla="*/ 396240 h 75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40301" h="752621">
                <a:moveTo>
                  <a:pt x="583809" y="396240"/>
                </a:moveTo>
                <a:cubicBezTo>
                  <a:pt x="466578" y="398585"/>
                  <a:pt x="196947" y="344659"/>
                  <a:pt x="119575" y="396240"/>
                </a:cubicBezTo>
                <a:cubicBezTo>
                  <a:pt x="42203" y="447821"/>
                  <a:pt x="0" y="658837"/>
                  <a:pt x="119575" y="705729"/>
                </a:cubicBezTo>
                <a:cubicBezTo>
                  <a:pt x="239150" y="752621"/>
                  <a:pt x="665870" y="719797"/>
                  <a:pt x="837027" y="677594"/>
                </a:cubicBezTo>
                <a:cubicBezTo>
                  <a:pt x="1008184" y="635391"/>
                  <a:pt x="1085557" y="534573"/>
                  <a:pt x="1146517" y="452511"/>
                </a:cubicBezTo>
                <a:cubicBezTo>
                  <a:pt x="1207477" y="370449"/>
                  <a:pt x="1240301" y="255562"/>
                  <a:pt x="1202787" y="185224"/>
                </a:cubicBezTo>
                <a:cubicBezTo>
                  <a:pt x="1165273" y="114886"/>
                  <a:pt x="980049" y="56271"/>
                  <a:pt x="921434" y="30480"/>
                </a:cubicBezTo>
                <a:cubicBezTo>
                  <a:pt x="862819" y="4689"/>
                  <a:pt x="834683" y="0"/>
                  <a:pt x="851095" y="30480"/>
                </a:cubicBezTo>
                <a:cubicBezTo>
                  <a:pt x="867507" y="60960"/>
                  <a:pt x="996461" y="166468"/>
                  <a:pt x="1019907" y="213360"/>
                </a:cubicBezTo>
                <a:cubicBezTo>
                  <a:pt x="1043353" y="260252"/>
                  <a:pt x="1024596" y="283699"/>
                  <a:pt x="991772" y="311834"/>
                </a:cubicBezTo>
                <a:cubicBezTo>
                  <a:pt x="958948" y="339969"/>
                  <a:pt x="890954" y="365760"/>
                  <a:pt x="822960" y="382172"/>
                </a:cubicBezTo>
                <a:cubicBezTo>
                  <a:pt x="754966" y="398584"/>
                  <a:pt x="701040" y="393895"/>
                  <a:pt x="583809" y="39624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3491879" y="4581128"/>
            <a:ext cx="2592289" cy="485336"/>
          </a:xfrm>
          <a:custGeom>
            <a:avLst/>
            <a:gdLst>
              <a:gd name="connsiteX0" fmla="*/ 354037 w 3090203"/>
              <a:gd name="connsiteY0" fmla="*/ 56271 h 485336"/>
              <a:gd name="connsiteX1" fmla="*/ 579120 w 3090203"/>
              <a:gd name="connsiteY1" fmla="*/ 407963 h 485336"/>
              <a:gd name="connsiteX2" fmla="*/ 747932 w 3090203"/>
              <a:gd name="connsiteY2" fmla="*/ 140677 h 485336"/>
              <a:gd name="connsiteX3" fmla="*/ 874541 w 3090203"/>
              <a:gd name="connsiteY3" fmla="*/ 365760 h 485336"/>
              <a:gd name="connsiteX4" fmla="*/ 1099624 w 3090203"/>
              <a:gd name="connsiteY4" fmla="*/ 154745 h 485336"/>
              <a:gd name="connsiteX5" fmla="*/ 1254369 w 3090203"/>
              <a:gd name="connsiteY5" fmla="*/ 379828 h 485336"/>
              <a:gd name="connsiteX6" fmla="*/ 1493520 w 3090203"/>
              <a:gd name="connsiteY6" fmla="*/ 168812 h 485336"/>
              <a:gd name="connsiteX7" fmla="*/ 1676400 w 3090203"/>
              <a:gd name="connsiteY7" fmla="*/ 407963 h 485336"/>
              <a:gd name="connsiteX8" fmla="*/ 1873347 w 3090203"/>
              <a:gd name="connsiteY8" fmla="*/ 196948 h 485336"/>
              <a:gd name="connsiteX9" fmla="*/ 2042160 w 3090203"/>
              <a:gd name="connsiteY9" fmla="*/ 393895 h 485336"/>
              <a:gd name="connsiteX10" fmla="*/ 2281310 w 3090203"/>
              <a:gd name="connsiteY10" fmla="*/ 168812 h 485336"/>
              <a:gd name="connsiteX11" fmla="*/ 2534529 w 3090203"/>
              <a:gd name="connsiteY11" fmla="*/ 478302 h 485336"/>
              <a:gd name="connsiteX12" fmla="*/ 2689273 w 3090203"/>
              <a:gd name="connsiteY12" fmla="*/ 211015 h 485336"/>
              <a:gd name="connsiteX13" fmla="*/ 2703341 w 3090203"/>
              <a:gd name="connsiteY13" fmla="*/ 70338 h 485336"/>
              <a:gd name="connsiteX14" fmla="*/ 354037 w 3090203"/>
              <a:gd name="connsiteY14" fmla="*/ 56271 h 485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90203" h="485336">
                <a:moveTo>
                  <a:pt x="354037" y="56271"/>
                </a:moveTo>
                <a:cubicBezTo>
                  <a:pt x="0" y="112542"/>
                  <a:pt x="513471" y="393895"/>
                  <a:pt x="579120" y="407963"/>
                </a:cubicBezTo>
                <a:cubicBezTo>
                  <a:pt x="644769" y="422031"/>
                  <a:pt x="698695" y="147711"/>
                  <a:pt x="747932" y="140677"/>
                </a:cubicBezTo>
                <a:cubicBezTo>
                  <a:pt x="797169" y="133643"/>
                  <a:pt x="815926" y="363415"/>
                  <a:pt x="874541" y="365760"/>
                </a:cubicBezTo>
                <a:cubicBezTo>
                  <a:pt x="933156" y="368105"/>
                  <a:pt x="1036319" y="152400"/>
                  <a:pt x="1099624" y="154745"/>
                </a:cubicBezTo>
                <a:cubicBezTo>
                  <a:pt x="1162929" y="157090"/>
                  <a:pt x="1188720" y="377484"/>
                  <a:pt x="1254369" y="379828"/>
                </a:cubicBezTo>
                <a:cubicBezTo>
                  <a:pt x="1320018" y="382172"/>
                  <a:pt x="1423182" y="164123"/>
                  <a:pt x="1493520" y="168812"/>
                </a:cubicBezTo>
                <a:cubicBezTo>
                  <a:pt x="1563859" y="173501"/>
                  <a:pt x="1613096" y="403274"/>
                  <a:pt x="1676400" y="407963"/>
                </a:cubicBezTo>
                <a:cubicBezTo>
                  <a:pt x="1739704" y="412652"/>
                  <a:pt x="1812387" y="199293"/>
                  <a:pt x="1873347" y="196948"/>
                </a:cubicBezTo>
                <a:cubicBezTo>
                  <a:pt x="1934307" y="194603"/>
                  <a:pt x="1974166" y="398584"/>
                  <a:pt x="2042160" y="393895"/>
                </a:cubicBezTo>
                <a:cubicBezTo>
                  <a:pt x="2110154" y="389206"/>
                  <a:pt x="2199249" y="154744"/>
                  <a:pt x="2281310" y="168812"/>
                </a:cubicBezTo>
                <a:cubicBezTo>
                  <a:pt x="2363371" y="182880"/>
                  <a:pt x="2466535" y="471268"/>
                  <a:pt x="2534529" y="478302"/>
                </a:cubicBezTo>
                <a:cubicBezTo>
                  <a:pt x="2602523" y="485336"/>
                  <a:pt x="2661138" y="279009"/>
                  <a:pt x="2689273" y="211015"/>
                </a:cubicBezTo>
                <a:cubicBezTo>
                  <a:pt x="2717408" y="143021"/>
                  <a:pt x="3090203" y="100818"/>
                  <a:pt x="2703341" y="70338"/>
                </a:cubicBezTo>
                <a:cubicBezTo>
                  <a:pt x="2316480" y="39858"/>
                  <a:pt x="708074" y="0"/>
                  <a:pt x="354037" y="56271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Κύβος"/>
          <p:cNvSpPr/>
          <p:nvPr/>
        </p:nvSpPr>
        <p:spPr>
          <a:xfrm>
            <a:off x="7164288" y="4653136"/>
            <a:ext cx="1368152" cy="1512168"/>
          </a:xfrm>
          <a:prstGeom prst="cub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Έκρηξη 2"/>
          <p:cNvSpPr/>
          <p:nvPr/>
        </p:nvSpPr>
        <p:spPr>
          <a:xfrm>
            <a:off x="7596336" y="4509120"/>
            <a:ext cx="576064" cy="432048"/>
          </a:xfrm>
          <a:prstGeom prst="irregularSeal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Ελεύθερη σχεδίαση"/>
          <p:cNvSpPr/>
          <p:nvPr/>
        </p:nvSpPr>
        <p:spPr>
          <a:xfrm flipV="1">
            <a:off x="5724128" y="1556792"/>
            <a:ext cx="1638886" cy="864096"/>
          </a:xfrm>
          <a:custGeom>
            <a:avLst/>
            <a:gdLst>
              <a:gd name="connsiteX0" fmla="*/ 1591994 w 1638886"/>
              <a:gd name="connsiteY0" fmla="*/ 475957 h 715107"/>
              <a:gd name="connsiteX1" fmla="*/ 1296572 w 1638886"/>
              <a:gd name="connsiteY1" fmla="*/ 222738 h 715107"/>
              <a:gd name="connsiteX2" fmla="*/ 846406 w 1638886"/>
              <a:gd name="connsiteY2" fmla="*/ 250874 h 715107"/>
              <a:gd name="connsiteX3" fmla="*/ 579120 w 1638886"/>
              <a:gd name="connsiteY3" fmla="*/ 39858 h 715107"/>
              <a:gd name="connsiteX4" fmla="*/ 269631 w 1638886"/>
              <a:gd name="connsiteY4" fmla="*/ 11723 h 715107"/>
              <a:gd name="connsiteX5" fmla="*/ 2345 w 1638886"/>
              <a:gd name="connsiteY5" fmla="*/ 53926 h 715107"/>
              <a:gd name="connsiteX6" fmla="*/ 255563 w 1638886"/>
              <a:gd name="connsiteY6" fmla="*/ 236806 h 715107"/>
              <a:gd name="connsiteX7" fmla="*/ 536917 w 1638886"/>
              <a:gd name="connsiteY7" fmla="*/ 307144 h 715107"/>
              <a:gd name="connsiteX8" fmla="*/ 790136 w 1638886"/>
              <a:gd name="connsiteY8" fmla="*/ 490024 h 715107"/>
              <a:gd name="connsiteX9" fmla="*/ 1085557 w 1638886"/>
              <a:gd name="connsiteY9" fmla="*/ 475957 h 715107"/>
              <a:gd name="connsiteX10" fmla="*/ 1437249 w 1638886"/>
              <a:gd name="connsiteY10" fmla="*/ 644769 h 715107"/>
              <a:gd name="connsiteX11" fmla="*/ 1577926 w 1638886"/>
              <a:gd name="connsiteY11" fmla="*/ 686972 h 715107"/>
              <a:gd name="connsiteX12" fmla="*/ 1591994 w 1638886"/>
              <a:gd name="connsiteY12" fmla="*/ 475957 h 7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38886" h="715107">
                <a:moveTo>
                  <a:pt x="1591994" y="475957"/>
                </a:moveTo>
                <a:cubicBezTo>
                  <a:pt x="1545102" y="398585"/>
                  <a:pt x="1420837" y="260252"/>
                  <a:pt x="1296572" y="222738"/>
                </a:cubicBezTo>
                <a:cubicBezTo>
                  <a:pt x="1172307" y="185224"/>
                  <a:pt x="965981" y="281354"/>
                  <a:pt x="846406" y="250874"/>
                </a:cubicBezTo>
                <a:cubicBezTo>
                  <a:pt x="726831" y="220394"/>
                  <a:pt x="675249" y="79716"/>
                  <a:pt x="579120" y="39858"/>
                </a:cubicBezTo>
                <a:cubicBezTo>
                  <a:pt x="482991" y="0"/>
                  <a:pt x="365760" y="9378"/>
                  <a:pt x="269631" y="11723"/>
                </a:cubicBezTo>
                <a:cubicBezTo>
                  <a:pt x="173502" y="14068"/>
                  <a:pt x="4690" y="16412"/>
                  <a:pt x="2345" y="53926"/>
                </a:cubicBezTo>
                <a:cubicBezTo>
                  <a:pt x="0" y="91440"/>
                  <a:pt x="166468" y="194603"/>
                  <a:pt x="255563" y="236806"/>
                </a:cubicBezTo>
                <a:cubicBezTo>
                  <a:pt x="344658" y="279009"/>
                  <a:pt x="447822" y="264941"/>
                  <a:pt x="536917" y="307144"/>
                </a:cubicBezTo>
                <a:cubicBezTo>
                  <a:pt x="626012" y="349347"/>
                  <a:pt x="698696" y="461889"/>
                  <a:pt x="790136" y="490024"/>
                </a:cubicBezTo>
                <a:cubicBezTo>
                  <a:pt x="881576" y="518159"/>
                  <a:pt x="977705" y="450166"/>
                  <a:pt x="1085557" y="475957"/>
                </a:cubicBezTo>
                <a:cubicBezTo>
                  <a:pt x="1193409" y="501748"/>
                  <a:pt x="1355188" y="609600"/>
                  <a:pt x="1437249" y="644769"/>
                </a:cubicBezTo>
                <a:cubicBezTo>
                  <a:pt x="1519310" y="679938"/>
                  <a:pt x="1549791" y="715107"/>
                  <a:pt x="1577926" y="686972"/>
                </a:cubicBezTo>
                <a:cubicBezTo>
                  <a:pt x="1606061" y="658837"/>
                  <a:pt x="1638886" y="553329"/>
                  <a:pt x="1591994" y="475957"/>
                </a:cubicBezTo>
                <a:close/>
              </a:path>
            </a:pathLst>
          </a:cu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άκρυ"/>
          <p:cNvSpPr/>
          <p:nvPr/>
        </p:nvSpPr>
        <p:spPr>
          <a:xfrm rot="16014607" flipV="1">
            <a:off x="4065722" y="2669796"/>
            <a:ext cx="676705" cy="492485"/>
          </a:xfrm>
          <a:prstGeom prst="teardrop">
            <a:avLst>
              <a:gd name="adj" fmla="val 11953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Δάκρυ"/>
          <p:cNvSpPr/>
          <p:nvPr/>
        </p:nvSpPr>
        <p:spPr>
          <a:xfrm rot="16014607">
            <a:off x="3559553" y="1735693"/>
            <a:ext cx="676705" cy="488253"/>
          </a:xfrm>
          <a:prstGeom prst="teardrop">
            <a:avLst>
              <a:gd name="adj" fmla="val 11953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Γελαστό πρόσωπο"/>
          <p:cNvSpPr/>
          <p:nvPr/>
        </p:nvSpPr>
        <p:spPr>
          <a:xfrm>
            <a:off x="5580112" y="0"/>
            <a:ext cx="1512168" cy="1440160"/>
          </a:xfrm>
          <a:prstGeom prst="smileyFac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Τραπέζιο"/>
          <p:cNvSpPr/>
          <p:nvPr/>
        </p:nvSpPr>
        <p:spPr>
          <a:xfrm>
            <a:off x="3275856" y="3429000"/>
            <a:ext cx="2016224" cy="2016224"/>
          </a:xfrm>
          <a:prstGeom prst="trapezoid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899592" y="4869160"/>
            <a:ext cx="504056" cy="1296144"/>
          </a:xfrm>
          <a:prstGeom prst="rect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4572000" y="836712"/>
            <a:ext cx="504056" cy="1296144"/>
          </a:xfrm>
          <a:prstGeom prst="rect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Χορδή"/>
          <p:cNvSpPr/>
          <p:nvPr/>
        </p:nvSpPr>
        <p:spPr>
          <a:xfrm rot="18538363">
            <a:off x="7881997" y="1435129"/>
            <a:ext cx="539565" cy="621903"/>
          </a:xfrm>
          <a:prstGeom prst="chor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Χορδή"/>
          <p:cNvSpPr/>
          <p:nvPr/>
        </p:nvSpPr>
        <p:spPr>
          <a:xfrm rot="2730000" flipH="1">
            <a:off x="7804762" y="2383228"/>
            <a:ext cx="556492" cy="615885"/>
          </a:xfrm>
          <a:prstGeom prst="chor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11560" y="260648"/>
            <a:ext cx="2794781" cy="1439594"/>
          </a:xfrm>
          <a:custGeom>
            <a:avLst/>
            <a:gdLst>
              <a:gd name="connsiteX0" fmla="*/ 2614246 w 2794781"/>
              <a:gd name="connsiteY0" fmla="*/ 1312985 h 1439594"/>
              <a:gd name="connsiteX1" fmla="*/ 2431366 w 2794781"/>
              <a:gd name="connsiteY1" fmla="*/ 609600 h 1439594"/>
              <a:gd name="connsiteX2" fmla="*/ 1446628 w 2794781"/>
              <a:gd name="connsiteY2" fmla="*/ 271975 h 1439594"/>
              <a:gd name="connsiteX3" fmla="*/ 1179342 w 2794781"/>
              <a:gd name="connsiteY3" fmla="*/ 4689 h 1439594"/>
              <a:gd name="connsiteX4" fmla="*/ 602566 w 2794781"/>
              <a:gd name="connsiteY4" fmla="*/ 300111 h 1439594"/>
              <a:gd name="connsiteX5" fmla="*/ 67994 w 2794781"/>
              <a:gd name="connsiteY5" fmla="*/ 933157 h 1439594"/>
              <a:gd name="connsiteX6" fmla="*/ 194603 w 2794781"/>
              <a:gd name="connsiteY6" fmla="*/ 820615 h 1439594"/>
              <a:gd name="connsiteX7" fmla="*/ 799514 w 2794781"/>
              <a:gd name="connsiteY7" fmla="*/ 651803 h 1439594"/>
              <a:gd name="connsiteX8" fmla="*/ 1305951 w 2794781"/>
              <a:gd name="connsiteY8" fmla="*/ 1214511 h 1439594"/>
              <a:gd name="connsiteX9" fmla="*/ 1348154 w 2794781"/>
              <a:gd name="connsiteY9" fmla="*/ 1369255 h 1439594"/>
              <a:gd name="connsiteX10" fmla="*/ 2614246 w 2794781"/>
              <a:gd name="connsiteY10" fmla="*/ 1312985 h 1439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94781" h="1439594">
                <a:moveTo>
                  <a:pt x="2614246" y="1312985"/>
                </a:moveTo>
                <a:cubicBezTo>
                  <a:pt x="2794781" y="1186376"/>
                  <a:pt x="2625969" y="783102"/>
                  <a:pt x="2431366" y="609600"/>
                </a:cubicBezTo>
                <a:cubicBezTo>
                  <a:pt x="2236763" y="436098"/>
                  <a:pt x="1655299" y="372793"/>
                  <a:pt x="1446628" y="271975"/>
                </a:cubicBezTo>
                <a:cubicBezTo>
                  <a:pt x="1237957" y="171157"/>
                  <a:pt x="1320019" y="0"/>
                  <a:pt x="1179342" y="4689"/>
                </a:cubicBezTo>
                <a:cubicBezTo>
                  <a:pt x="1038665" y="9378"/>
                  <a:pt x="787791" y="145366"/>
                  <a:pt x="602566" y="300111"/>
                </a:cubicBezTo>
                <a:cubicBezTo>
                  <a:pt x="417341" y="454856"/>
                  <a:pt x="135988" y="846406"/>
                  <a:pt x="67994" y="933157"/>
                </a:cubicBezTo>
                <a:cubicBezTo>
                  <a:pt x="0" y="1019908"/>
                  <a:pt x="72683" y="867507"/>
                  <a:pt x="194603" y="820615"/>
                </a:cubicBezTo>
                <a:cubicBezTo>
                  <a:pt x="316523" y="773723"/>
                  <a:pt x="614289" y="586154"/>
                  <a:pt x="799514" y="651803"/>
                </a:cubicBezTo>
                <a:cubicBezTo>
                  <a:pt x="984739" y="717452"/>
                  <a:pt x="1214511" y="1094936"/>
                  <a:pt x="1305951" y="1214511"/>
                </a:cubicBezTo>
                <a:cubicBezTo>
                  <a:pt x="1397391" y="1334086"/>
                  <a:pt x="1125416" y="1355187"/>
                  <a:pt x="1348154" y="1369255"/>
                </a:cubicBezTo>
                <a:cubicBezTo>
                  <a:pt x="1570892" y="1383323"/>
                  <a:pt x="2433711" y="1439594"/>
                  <a:pt x="2614246" y="1312985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Σύννεφο"/>
          <p:cNvSpPr/>
          <p:nvPr/>
        </p:nvSpPr>
        <p:spPr>
          <a:xfrm>
            <a:off x="1763688" y="5589240"/>
            <a:ext cx="360040" cy="576064"/>
          </a:xfrm>
          <a:prstGeom prst="cloud">
            <a:avLst/>
          </a:pr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971600" y="1772816"/>
            <a:ext cx="1638886" cy="715107"/>
          </a:xfrm>
          <a:custGeom>
            <a:avLst/>
            <a:gdLst>
              <a:gd name="connsiteX0" fmla="*/ 1591994 w 1638886"/>
              <a:gd name="connsiteY0" fmla="*/ 475957 h 715107"/>
              <a:gd name="connsiteX1" fmla="*/ 1296572 w 1638886"/>
              <a:gd name="connsiteY1" fmla="*/ 222738 h 715107"/>
              <a:gd name="connsiteX2" fmla="*/ 846406 w 1638886"/>
              <a:gd name="connsiteY2" fmla="*/ 250874 h 715107"/>
              <a:gd name="connsiteX3" fmla="*/ 579120 w 1638886"/>
              <a:gd name="connsiteY3" fmla="*/ 39858 h 715107"/>
              <a:gd name="connsiteX4" fmla="*/ 269631 w 1638886"/>
              <a:gd name="connsiteY4" fmla="*/ 11723 h 715107"/>
              <a:gd name="connsiteX5" fmla="*/ 2345 w 1638886"/>
              <a:gd name="connsiteY5" fmla="*/ 53926 h 715107"/>
              <a:gd name="connsiteX6" fmla="*/ 255563 w 1638886"/>
              <a:gd name="connsiteY6" fmla="*/ 236806 h 715107"/>
              <a:gd name="connsiteX7" fmla="*/ 536917 w 1638886"/>
              <a:gd name="connsiteY7" fmla="*/ 307144 h 715107"/>
              <a:gd name="connsiteX8" fmla="*/ 790136 w 1638886"/>
              <a:gd name="connsiteY8" fmla="*/ 490024 h 715107"/>
              <a:gd name="connsiteX9" fmla="*/ 1085557 w 1638886"/>
              <a:gd name="connsiteY9" fmla="*/ 475957 h 715107"/>
              <a:gd name="connsiteX10" fmla="*/ 1437249 w 1638886"/>
              <a:gd name="connsiteY10" fmla="*/ 644769 h 715107"/>
              <a:gd name="connsiteX11" fmla="*/ 1577926 w 1638886"/>
              <a:gd name="connsiteY11" fmla="*/ 686972 h 715107"/>
              <a:gd name="connsiteX12" fmla="*/ 1591994 w 1638886"/>
              <a:gd name="connsiteY12" fmla="*/ 475957 h 71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38886" h="715107">
                <a:moveTo>
                  <a:pt x="1591994" y="475957"/>
                </a:moveTo>
                <a:cubicBezTo>
                  <a:pt x="1545102" y="398585"/>
                  <a:pt x="1420837" y="260252"/>
                  <a:pt x="1296572" y="222738"/>
                </a:cubicBezTo>
                <a:cubicBezTo>
                  <a:pt x="1172307" y="185224"/>
                  <a:pt x="965981" y="281354"/>
                  <a:pt x="846406" y="250874"/>
                </a:cubicBezTo>
                <a:cubicBezTo>
                  <a:pt x="726831" y="220394"/>
                  <a:pt x="675249" y="79716"/>
                  <a:pt x="579120" y="39858"/>
                </a:cubicBezTo>
                <a:cubicBezTo>
                  <a:pt x="482991" y="0"/>
                  <a:pt x="365760" y="9378"/>
                  <a:pt x="269631" y="11723"/>
                </a:cubicBezTo>
                <a:cubicBezTo>
                  <a:pt x="173502" y="14068"/>
                  <a:pt x="4690" y="16412"/>
                  <a:pt x="2345" y="53926"/>
                </a:cubicBezTo>
                <a:cubicBezTo>
                  <a:pt x="0" y="91440"/>
                  <a:pt x="166468" y="194603"/>
                  <a:pt x="255563" y="236806"/>
                </a:cubicBezTo>
                <a:cubicBezTo>
                  <a:pt x="344658" y="279009"/>
                  <a:pt x="447822" y="264941"/>
                  <a:pt x="536917" y="307144"/>
                </a:cubicBezTo>
                <a:cubicBezTo>
                  <a:pt x="626012" y="349347"/>
                  <a:pt x="698696" y="461889"/>
                  <a:pt x="790136" y="490024"/>
                </a:cubicBezTo>
                <a:cubicBezTo>
                  <a:pt x="881576" y="518159"/>
                  <a:pt x="977705" y="450166"/>
                  <a:pt x="1085557" y="475957"/>
                </a:cubicBezTo>
                <a:cubicBezTo>
                  <a:pt x="1193409" y="501748"/>
                  <a:pt x="1355188" y="609600"/>
                  <a:pt x="1437249" y="644769"/>
                </a:cubicBezTo>
                <a:cubicBezTo>
                  <a:pt x="1519310" y="679938"/>
                  <a:pt x="1549791" y="715107"/>
                  <a:pt x="1577926" y="686972"/>
                </a:cubicBezTo>
                <a:cubicBezTo>
                  <a:pt x="1606061" y="658837"/>
                  <a:pt x="1638886" y="553329"/>
                  <a:pt x="1591994" y="475957"/>
                </a:cubicBezTo>
                <a:close/>
              </a:path>
            </a:pathLst>
          </a:custGeom>
          <a:solidFill>
            <a:srgbClr val="04AC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Έλλειψη"/>
          <p:cNvSpPr/>
          <p:nvPr/>
        </p:nvSpPr>
        <p:spPr>
          <a:xfrm>
            <a:off x="971600" y="3573016"/>
            <a:ext cx="576064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6444208" y="2564904"/>
            <a:ext cx="576064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1763688" y="2780928"/>
            <a:ext cx="1240301" cy="752621"/>
          </a:xfrm>
          <a:custGeom>
            <a:avLst/>
            <a:gdLst>
              <a:gd name="connsiteX0" fmla="*/ 583809 w 1240301"/>
              <a:gd name="connsiteY0" fmla="*/ 396240 h 752621"/>
              <a:gd name="connsiteX1" fmla="*/ 119575 w 1240301"/>
              <a:gd name="connsiteY1" fmla="*/ 396240 h 752621"/>
              <a:gd name="connsiteX2" fmla="*/ 119575 w 1240301"/>
              <a:gd name="connsiteY2" fmla="*/ 705729 h 752621"/>
              <a:gd name="connsiteX3" fmla="*/ 837027 w 1240301"/>
              <a:gd name="connsiteY3" fmla="*/ 677594 h 752621"/>
              <a:gd name="connsiteX4" fmla="*/ 1146517 w 1240301"/>
              <a:gd name="connsiteY4" fmla="*/ 452511 h 752621"/>
              <a:gd name="connsiteX5" fmla="*/ 1202787 w 1240301"/>
              <a:gd name="connsiteY5" fmla="*/ 185224 h 752621"/>
              <a:gd name="connsiteX6" fmla="*/ 921434 w 1240301"/>
              <a:gd name="connsiteY6" fmla="*/ 30480 h 752621"/>
              <a:gd name="connsiteX7" fmla="*/ 851095 w 1240301"/>
              <a:gd name="connsiteY7" fmla="*/ 30480 h 752621"/>
              <a:gd name="connsiteX8" fmla="*/ 1019907 w 1240301"/>
              <a:gd name="connsiteY8" fmla="*/ 213360 h 752621"/>
              <a:gd name="connsiteX9" fmla="*/ 991772 w 1240301"/>
              <a:gd name="connsiteY9" fmla="*/ 311834 h 752621"/>
              <a:gd name="connsiteX10" fmla="*/ 822960 w 1240301"/>
              <a:gd name="connsiteY10" fmla="*/ 382172 h 752621"/>
              <a:gd name="connsiteX11" fmla="*/ 583809 w 1240301"/>
              <a:gd name="connsiteY11" fmla="*/ 396240 h 75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40301" h="752621">
                <a:moveTo>
                  <a:pt x="583809" y="396240"/>
                </a:moveTo>
                <a:cubicBezTo>
                  <a:pt x="466578" y="398585"/>
                  <a:pt x="196947" y="344659"/>
                  <a:pt x="119575" y="396240"/>
                </a:cubicBezTo>
                <a:cubicBezTo>
                  <a:pt x="42203" y="447821"/>
                  <a:pt x="0" y="658837"/>
                  <a:pt x="119575" y="705729"/>
                </a:cubicBezTo>
                <a:cubicBezTo>
                  <a:pt x="239150" y="752621"/>
                  <a:pt x="665870" y="719797"/>
                  <a:pt x="837027" y="677594"/>
                </a:cubicBezTo>
                <a:cubicBezTo>
                  <a:pt x="1008184" y="635391"/>
                  <a:pt x="1085557" y="534573"/>
                  <a:pt x="1146517" y="452511"/>
                </a:cubicBezTo>
                <a:cubicBezTo>
                  <a:pt x="1207477" y="370449"/>
                  <a:pt x="1240301" y="255562"/>
                  <a:pt x="1202787" y="185224"/>
                </a:cubicBezTo>
                <a:cubicBezTo>
                  <a:pt x="1165273" y="114886"/>
                  <a:pt x="980049" y="56271"/>
                  <a:pt x="921434" y="30480"/>
                </a:cubicBezTo>
                <a:cubicBezTo>
                  <a:pt x="862819" y="4689"/>
                  <a:pt x="834683" y="0"/>
                  <a:pt x="851095" y="30480"/>
                </a:cubicBezTo>
                <a:cubicBezTo>
                  <a:pt x="867507" y="60960"/>
                  <a:pt x="996461" y="166468"/>
                  <a:pt x="1019907" y="213360"/>
                </a:cubicBezTo>
                <a:cubicBezTo>
                  <a:pt x="1043353" y="260252"/>
                  <a:pt x="1024596" y="283699"/>
                  <a:pt x="991772" y="311834"/>
                </a:cubicBezTo>
                <a:cubicBezTo>
                  <a:pt x="958948" y="339969"/>
                  <a:pt x="890954" y="365760"/>
                  <a:pt x="822960" y="382172"/>
                </a:cubicBezTo>
                <a:cubicBezTo>
                  <a:pt x="754966" y="398584"/>
                  <a:pt x="701040" y="393895"/>
                  <a:pt x="583809" y="39624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Ελεύθερη σχεδίαση"/>
          <p:cNvSpPr/>
          <p:nvPr/>
        </p:nvSpPr>
        <p:spPr>
          <a:xfrm flipH="1">
            <a:off x="2699792" y="5877272"/>
            <a:ext cx="1152128" cy="752621"/>
          </a:xfrm>
          <a:custGeom>
            <a:avLst/>
            <a:gdLst>
              <a:gd name="connsiteX0" fmla="*/ 583809 w 1240301"/>
              <a:gd name="connsiteY0" fmla="*/ 396240 h 752621"/>
              <a:gd name="connsiteX1" fmla="*/ 119575 w 1240301"/>
              <a:gd name="connsiteY1" fmla="*/ 396240 h 752621"/>
              <a:gd name="connsiteX2" fmla="*/ 119575 w 1240301"/>
              <a:gd name="connsiteY2" fmla="*/ 705729 h 752621"/>
              <a:gd name="connsiteX3" fmla="*/ 837027 w 1240301"/>
              <a:gd name="connsiteY3" fmla="*/ 677594 h 752621"/>
              <a:gd name="connsiteX4" fmla="*/ 1146517 w 1240301"/>
              <a:gd name="connsiteY4" fmla="*/ 452511 h 752621"/>
              <a:gd name="connsiteX5" fmla="*/ 1202787 w 1240301"/>
              <a:gd name="connsiteY5" fmla="*/ 185224 h 752621"/>
              <a:gd name="connsiteX6" fmla="*/ 921434 w 1240301"/>
              <a:gd name="connsiteY6" fmla="*/ 30480 h 752621"/>
              <a:gd name="connsiteX7" fmla="*/ 851095 w 1240301"/>
              <a:gd name="connsiteY7" fmla="*/ 30480 h 752621"/>
              <a:gd name="connsiteX8" fmla="*/ 1019907 w 1240301"/>
              <a:gd name="connsiteY8" fmla="*/ 213360 h 752621"/>
              <a:gd name="connsiteX9" fmla="*/ 991772 w 1240301"/>
              <a:gd name="connsiteY9" fmla="*/ 311834 h 752621"/>
              <a:gd name="connsiteX10" fmla="*/ 822960 w 1240301"/>
              <a:gd name="connsiteY10" fmla="*/ 382172 h 752621"/>
              <a:gd name="connsiteX11" fmla="*/ 583809 w 1240301"/>
              <a:gd name="connsiteY11" fmla="*/ 396240 h 75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40301" h="752621">
                <a:moveTo>
                  <a:pt x="583809" y="396240"/>
                </a:moveTo>
                <a:cubicBezTo>
                  <a:pt x="466578" y="398585"/>
                  <a:pt x="196947" y="344659"/>
                  <a:pt x="119575" y="396240"/>
                </a:cubicBezTo>
                <a:cubicBezTo>
                  <a:pt x="42203" y="447821"/>
                  <a:pt x="0" y="658837"/>
                  <a:pt x="119575" y="705729"/>
                </a:cubicBezTo>
                <a:cubicBezTo>
                  <a:pt x="239150" y="752621"/>
                  <a:pt x="665870" y="719797"/>
                  <a:pt x="837027" y="677594"/>
                </a:cubicBezTo>
                <a:cubicBezTo>
                  <a:pt x="1008184" y="635391"/>
                  <a:pt x="1085557" y="534573"/>
                  <a:pt x="1146517" y="452511"/>
                </a:cubicBezTo>
                <a:cubicBezTo>
                  <a:pt x="1207477" y="370449"/>
                  <a:pt x="1240301" y="255562"/>
                  <a:pt x="1202787" y="185224"/>
                </a:cubicBezTo>
                <a:cubicBezTo>
                  <a:pt x="1165273" y="114886"/>
                  <a:pt x="980049" y="56271"/>
                  <a:pt x="921434" y="30480"/>
                </a:cubicBezTo>
                <a:cubicBezTo>
                  <a:pt x="862819" y="4689"/>
                  <a:pt x="834683" y="0"/>
                  <a:pt x="851095" y="30480"/>
                </a:cubicBezTo>
                <a:cubicBezTo>
                  <a:pt x="867507" y="60960"/>
                  <a:pt x="996461" y="166468"/>
                  <a:pt x="1019907" y="213360"/>
                </a:cubicBezTo>
                <a:cubicBezTo>
                  <a:pt x="1043353" y="260252"/>
                  <a:pt x="1024596" y="283699"/>
                  <a:pt x="991772" y="311834"/>
                </a:cubicBezTo>
                <a:cubicBezTo>
                  <a:pt x="958948" y="339969"/>
                  <a:pt x="890954" y="365760"/>
                  <a:pt x="822960" y="382172"/>
                </a:cubicBezTo>
                <a:cubicBezTo>
                  <a:pt x="754966" y="398584"/>
                  <a:pt x="701040" y="393895"/>
                  <a:pt x="583809" y="39624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5796136" y="3789040"/>
            <a:ext cx="2592289" cy="485336"/>
          </a:xfrm>
          <a:custGeom>
            <a:avLst/>
            <a:gdLst>
              <a:gd name="connsiteX0" fmla="*/ 354037 w 3090203"/>
              <a:gd name="connsiteY0" fmla="*/ 56271 h 485336"/>
              <a:gd name="connsiteX1" fmla="*/ 579120 w 3090203"/>
              <a:gd name="connsiteY1" fmla="*/ 407963 h 485336"/>
              <a:gd name="connsiteX2" fmla="*/ 747932 w 3090203"/>
              <a:gd name="connsiteY2" fmla="*/ 140677 h 485336"/>
              <a:gd name="connsiteX3" fmla="*/ 874541 w 3090203"/>
              <a:gd name="connsiteY3" fmla="*/ 365760 h 485336"/>
              <a:gd name="connsiteX4" fmla="*/ 1099624 w 3090203"/>
              <a:gd name="connsiteY4" fmla="*/ 154745 h 485336"/>
              <a:gd name="connsiteX5" fmla="*/ 1254369 w 3090203"/>
              <a:gd name="connsiteY5" fmla="*/ 379828 h 485336"/>
              <a:gd name="connsiteX6" fmla="*/ 1493520 w 3090203"/>
              <a:gd name="connsiteY6" fmla="*/ 168812 h 485336"/>
              <a:gd name="connsiteX7" fmla="*/ 1676400 w 3090203"/>
              <a:gd name="connsiteY7" fmla="*/ 407963 h 485336"/>
              <a:gd name="connsiteX8" fmla="*/ 1873347 w 3090203"/>
              <a:gd name="connsiteY8" fmla="*/ 196948 h 485336"/>
              <a:gd name="connsiteX9" fmla="*/ 2042160 w 3090203"/>
              <a:gd name="connsiteY9" fmla="*/ 393895 h 485336"/>
              <a:gd name="connsiteX10" fmla="*/ 2281310 w 3090203"/>
              <a:gd name="connsiteY10" fmla="*/ 168812 h 485336"/>
              <a:gd name="connsiteX11" fmla="*/ 2534529 w 3090203"/>
              <a:gd name="connsiteY11" fmla="*/ 478302 h 485336"/>
              <a:gd name="connsiteX12" fmla="*/ 2689273 w 3090203"/>
              <a:gd name="connsiteY12" fmla="*/ 211015 h 485336"/>
              <a:gd name="connsiteX13" fmla="*/ 2703341 w 3090203"/>
              <a:gd name="connsiteY13" fmla="*/ 70338 h 485336"/>
              <a:gd name="connsiteX14" fmla="*/ 354037 w 3090203"/>
              <a:gd name="connsiteY14" fmla="*/ 56271 h 485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90203" h="485336">
                <a:moveTo>
                  <a:pt x="354037" y="56271"/>
                </a:moveTo>
                <a:cubicBezTo>
                  <a:pt x="0" y="112542"/>
                  <a:pt x="513471" y="393895"/>
                  <a:pt x="579120" y="407963"/>
                </a:cubicBezTo>
                <a:cubicBezTo>
                  <a:pt x="644769" y="422031"/>
                  <a:pt x="698695" y="147711"/>
                  <a:pt x="747932" y="140677"/>
                </a:cubicBezTo>
                <a:cubicBezTo>
                  <a:pt x="797169" y="133643"/>
                  <a:pt x="815926" y="363415"/>
                  <a:pt x="874541" y="365760"/>
                </a:cubicBezTo>
                <a:cubicBezTo>
                  <a:pt x="933156" y="368105"/>
                  <a:pt x="1036319" y="152400"/>
                  <a:pt x="1099624" y="154745"/>
                </a:cubicBezTo>
                <a:cubicBezTo>
                  <a:pt x="1162929" y="157090"/>
                  <a:pt x="1188720" y="377484"/>
                  <a:pt x="1254369" y="379828"/>
                </a:cubicBezTo>
                <a:cubicBezTo>
                  <a:pt x="1320018" y="382172"/>
                  <a:pt x="1423182" y="164123"/>
                  <a:pt x="1493520" y="168812"/>
                </a:cubicBezTo>
                <a:cubicBezTo>
                  <a:pt x="1563859" y="173501"/>
                  <a:pt x="1613096" y="403274"/>
                  <a:pt x="1676400" y="407963"/>
                </a:cubicBezTo>
                <a:cubicBezTo>
                  <a:pt x="1739704" y="412652"/>
                  <a:pt x="1812387" y="199293"/>
                  <a:pt x="1873347" y="196948"/>
                </a:cubicBezTo>
                <a:cubicBezTo>
                  <a:pt x="1934307" y="194603"/>
                  <a:pt x="1974166" y="398584"/>
                  <a:pt x="2042160" y="393895"/>
                </a:cubicBezTo>
                <a:cubicBezTo>
                  <a:pt x="2110154" y="389206"/>
                  <a:pt x="2199249" y="154744"/>
                  <a:pt x="2281310" y="168812"/>
                </a:cubicBezTo>
                <a:cubicBezTo>
                  <a:pt x="2363371" y="182880"/>
                  <a:pt x="2466535" y="471268"/>
                  <a:pt x="2534529" y="478302"/>
                </a:cubicBezTo>
                <a:cubicBezTo>
                  <a:pt x="2602523" y="485336"/>
                  <a:pt x="2661138" y="279009"/>
                  <a:pt x="2689273" y="211015"/>
                </a:cubicBezTo>
                <a:cubicBezTo>
                  <a:pt x="2717408" y="143021"/>
                  <a:pt x="3090203" y="100818"/>
                  <a:pt x="2703341" y="70338"/>
                </a:cubicBezTo>
                <a:cubicBezTo>
                  <a:pt x="2316480" y="39858"/>
                  <a:pt x="708074" y="0"/>
                  <a:pt x="354037" y="56271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Κύβος"/>
          <p:cNvSpPr/>
          <p:nvPr/>
        </p:nvSpPr>
        <p:spPr>
          <a:xfrm>
            <a:off x="6156176" y="4797152"/>
            <a:ext cx="1368152" cy="1512168"/>
          </a:xfrm>
          <a:prstGeom prst="cub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Έκρηξη 2"/>
          <p:cNvSpPr/>
          <p:nvPr/>
        </p:nvSpPr>
        <p:spPr>
          <a:xfrm>
            <a:off x="7956376" y="548680"/>
            <a:ext cx="576064" cy="432048"/>
          </a:xfrm>
          <a:prstGeom prst="irregularSeal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0</Words>
  <Application>Microsoft Office PowerPoint</Application>
  <PresentationFormat>Προβολή στην οθόνη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Stella Theodoropoulou</dc:creator>
  <cp:lastModifiedBy>Stella Theodoropoulou</cp:lastModifiedBy>
  <cp:revision>13</cp:revision>
  <dcterms:created xsi:type="dcterms:W3CDTF">2020-12-19T21:15:12Z</dcterms:created>
  <dcterms:modified xsi:type="dcterms:W3CDTF">2020-12-20T16:38:08Z</dcterms:modified>
</cp:coreProperties>
</file>