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11.jpeg" ContentType="image/jpeg"/>
  <Override PartName="/ppt/media/image4.jpeg" ContentType="image/jpeg"/>
  <Override PartName="/ppt/media/image10.jpeg" ContentType="image/jpeg"/>
  <Override PartName="/ppt/media/image3.png" ContentType="image/png"/>
  <Override PartName="/ppt/media/image1.png" ContentType="image/png"/>
  <Override PartName="/ppt/media/image8.jpeg" ContentType="image/jpeg"/>
  <Override PartName="/ppt/media/image5.jpeg" ContentType="image/jpeg"/>
  <Override PartName="/ppt/media/image6.jpeg" ContentType="image/jpeg"/>
  <Override PartName="/ppt/media/image2.png" ContentType="image/png"/>
  <Override PartName="/ppt/media/image7.jpeg" ContentType="image/jpeg"/>
  <Override PartName="/ppt/media/image9.jpeg" ContentType="image/jpe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10/11/20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56BB145-9247-4556-85CD-FB99F3DAE0C8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l-G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title text format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l-G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34200" y="279000"/>
            <a:ext cx="9143640" cy="633060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34200" y="279000"/>
            <a:ext cx="9143640" cy="6330600"/>
          </a:xfrm>
          <a:prstGeom prst="rect">
            <a:avLst/>
          </a:prstGeom>
          <a:ln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34200" y="279000"/>
            <a:ext cx="9143640" cy="6330600"/>
          </a:xfrm>
          <a:prstGeom prst="rect">
            <a:avLst/>
          </a:prstGeom>
          <a:ln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47160" y="279000"/>
            <a:ext cx="9143640" cy="63306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txBody>
          <a:bodyPr lIns="90000" rIns="90000" tIns="45000" bIns="45000" anchor="ctr"/>
          <a:p>
            <a:pPr algn="ctr"/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457200" y="731520"/>
            <a:ext cx="8084160" cy="5591160"/>
          </a:xfrm>
          <a:prstGeom prst="rect">
            <a:avLst/>
          </a:prstGeom>
          <a:ln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33840" y="279000"/>
            <a:ext cx="9143640" cy="6330600"/>
          </a:xfrm>
          <a:prstGeom prst="rect">
            <a:avLst/>
          </a:prstGeom>
          <a:ln>
            <a:noFill/>
          </a:ln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33840" y="279000"/>
            <a:ext cx="9143640" cy="6330600"/>
          </a:xfrm>
          <a:prstGeom prst="rect">
            <a:avLst/>
          </a:prstGeom>
          <a:ln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33840" y="279000"/>
            <a:ext cx="9143640" cy="6330600"/>
          </a:xfrm>
          <a:prstGeom prst="rect">
            <a:avLst/>
          </a:prstGeom>
          <a:ln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33840" y="279000"/>
            <a:ext cx="9143640" cy="633060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LibreOffice/5.1.6.2$Linux_X86_64 LibreOffice_project/10m0$Build-2</Applicat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2020-10-11T14:42:19Z</dcterms:created>
  <dc:creator>Litsa</dc:creator>
  <dc:description/>
  <dc:language>en-US</dc:language>
  <cp:lastModifiedBy/>
  <dcterms:modified xsi:type="dcterms:W3CDTF">2020-10-11T19:40:34Z</dcterms:modified>
  <cp:revision>3</cp:revision>
  <dc:subject/>
  <dc:title>Διαφάνεια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Προβολή στην οθόνη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