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3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Ευτυχία Μελά" initials="ΕΜ" lastIdx="1" clrIdx="0"/>
  <p:cmAuthor id="1" name="Evaggelos Mavrikakis" initials="EM" lastIdx="9" clrIdx="1"/>
  <p:cmAuthor id="2" name="Microsoft Office User" initials="Offic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037969-F11F-4009-ADDD-EDC5FA04EFC8}" v="9" dt="2020-04-28T12:59:37.2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9" autoAdjust="0"/>
    <p:restoredTop sz="95897"/>
  </p:normalViewPr>
  <p:slideViewPr>
    <p:cSldViewPr snapToGrid="0">
      <p:cViewPr varScale="1">
        <p:scale>
          <a:sx n="79" d="100"/>
          <a:sy n="79" d="100"/>
        </p:scale>
        <p:origin x="-84" y="-6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ggelos Mavrikakis" userId="df794a9a865ef3b9" providerId="LiveId" clId="{CD037969-F11F-4009-ADDD-EDC5FA04EFC8}"/>
    <pc:docChg chg="custSel modSld">
      <pc:chgData name="Evaggelos Mavrikakis" userId="df794a9a865ef3b9" providerId="LiveId" clId="{CD037969-F11F-4009-ADDD-EDC5FA04EFC8}" dt="2020-04-28T12:59:37.293" v="131"/>
      <pc:docMkLst>
        <pc:docMk/>
      </pc:docMkLst>
      <pc:sldChg chg="modSp addCm modCm">
        <pc:chgData name="Evaggelos Mavrikakis" userId="df794a9a865ef3b9" providerId="LiveId" clId="{CD037969-F11F-4009-ADDD-EDC5FA04EFC8}" dt="2020-04-27T18:48:47.101" v="55" actId="400"/>
        <pc:sldMkLst>
          <pc:docMk/>
          <pc:sldMk cId="206665491" sldId="257"/>
        </pc:sldMkLst>
        <pc:spChg chg="mod">
          <ac:chgData name="Evaggelos Mavrikakis" userId="df794a9a865ef3b9" providerId="LiveId" clId="{CD037969-F11F-4009-ADDD-EDC5FA04EFC8}" dt="2020-04-27T18:48:47.101" v="55" actId="400"/>
          <ac:spMkLst>
            <pc:docMk/>
            <pc:sldMk cId="206665491" sldId="257"/>
            <ac:spMk id="3" creationId="{00000000-0000-0000-0000-000000000000}"/>
          </ac:spMkLst>
        </pc:spChg>
      </pc:sldChg>
      <pc:sldChg chg="addCm modCm">
        <pc:chgData name="Evaggelos Mavrikakis" userId="df794a9a865ef3b9" providerId="LiveId" clId="{CD037969-F11F-4009-ADDD-EDC5FA04EFC8}" dt="2020-04-28T12:55:46.700" v="129"/>
        <pc:sldMkLst>
          <pc:docMk/>
          <pc:sldMk cId="3101288487" sldId="258"/>
        </pc:sldMkLst>
      </pc:sldChg>
      <pc:sldChg chg="addCm modCm">
        <pc:chgData name="Evaggelos Mavrikakis" userId="df794a9a865ef3b9" providerId="LiveId" clId="{CD037969-F11F-4009-ADDD-EDC5FA04EFC8}" dt="2020-04-27T18:42:35.537" v="1"/>
        <pc:sldMkLst>
          <pc:docMk/>
          <pc:sldMk cId="1514760346" sldId="259"/>
        </pc:sldMkLst>
      </pc:sldChg>
      <pc:sldChg chg="modSp addCm modCm">
        <pc:chgData name="Evaggelos Mavrikakis" userId="df794a9a865ef3b9" providerId="LiveId" clId="{CD037969-F11F-4009-ADDD-EDC5FA04EFC8}" dt="2020-04-27T18:44:20.076" v="47"/>
        <pc:sldMkLst>
          <pc:docMk/>
          <pc:sldMk cId="4240211222" sldId="260"/>
        </pc:sldMkLst>
        <pc:spChg chg="mod">
          <ac:chgData name="Evaggelos Mavrikakis" userId="df794a9a865ef3b9" providerId="LiveId" clId="{CD037969-F11F-4009-ADDD-EDC5FA04EFC8}" dt="2020-04-27T18:43:19.392" v="43" actId="20577"/>
          <ac:spMkLst>
            <pc:docMk/>
            <pc:sldMk cId="4240211222" sldId="260"/>
            <ac:spMk id="3" creationId="{00000000-0000-0000-0000-000000000000}"/>
          </ac:spMkLst>
        </pc:spChg>
      </pc:sldChg>
      <pc:sldChg chg="modSp addCm modCm">
        <pc:chgData name="Evaggelos Mavrikakis" userId="df794a9a865ef3b9" providerId="LiveId" clId="{CD037969-F11F-4009-ADDD-EDC5FA04EFC8}" dt="2020-04-27T18:48:15.146" v="54" actId="400"/>
        <pc:sldMkLst>
          <pc:docMk/>
          <pc:sldMk cId="554834102" sldId="261"/>
        </pc:sldMkLst>
        <pc:spChg chg="mod">
          <ac:chgData name="Evaggelos Mavrikakis" userId="df794a9a865ef3b9" providerId="LiveId" clId="{CD037969-F11F-4009-ADDD-EDC5FA04EFC8}" dt="2020-04-27T18:48:15.146" v="54" actId="400"/>
          <ac:spMkLst>
            <pc:docMk/>
            <pc:sldMk cId="554834102" sldId="261"/>
            <ac:spMk id="3" creationId="{00000000-0000-0000-0000-000000000000}"/>
          </ac:spMkLst>
        </pc:spChg>
      </pc:sldChg>
      <pc:sldChg chg="addCm modCm">
        <pc:chgData name="Evaggelos Mavrikakis" userId="df794a9a865ef3b9" providerId="LiveId" clId="{CD037969-F11F-4009-ADDD-EDC5FA04EFC8}" dt="2020-04-28T12:59:37.293" v="131"/>
        <pc:sldMkLst>
          <pc:docMk/>
          <pc:sldMk cId="2863441783" sldId="262"/>
        </pc:sldMkLst>
      </pc:sldChg>
      <pc:sldChg chg="modSp addCm delCm modCm">
        <pc:chgData name="Evaggelos Mavrikakis" userId="df794a9a865ef3b9" providerId="LiveId" clId="{CD037969-F11F-4009-ADDD-EDC5FA04EFC8}" dt="2020-04-27T18:51:35.535" v="127" actId="1592"/>
        <pc:sldMkLst>
          <pc:docMk/>
          <pc:sldMk cId="987535402" sldId="263"/>
        </pc:sldMkLst>
        <pc:spChg chg="mod">
          <ac:chgData name="Evaggelos Mavrikakis" userId="df794a9a865ef3b9" providerId="LiveId" clId="{CD037969-F11F-4009-ADDD-EDC5FA04EFC8}" dt="2020-04-27T18:51:29.911" v="126" actId="20577"/>
          <ac:spMkLst>
            <pc:docMk/>
            <pc:sldMk cId="987535402" sldId="263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D9FC403-7658-4DB2-A007-60F885477752}" type="datetimeFigureOut">
              <a:rPr lang="el-GR" smtClean="0"/>
              <a:pPr/>
              <a:t>30/5/2020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290170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30/5/2020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18144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30/5/2020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14986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30/5/2020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008975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30/5/2020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48127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30/5/2020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738650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30/5/2020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365857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D9FC403-7658-4DB2-A007-60F885477752}" type="datetimeFigureOut">
              <a:rPr lang="el-GR" smtClean="0"/>
              <a:pPr/>
              <a:t>30/5/2020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1681613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D9FC403-7658-4DB2-A007-60F885477752}" type="datetimeFigureOut">
              <a:rPr lang="el-GR" smtClean="0"/>
              <a:pPr/>
              <a:t>30/5/2020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10524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30/5/2020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08388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30/5/2020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578853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30/5/2020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98957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30/5/2020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86974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30/5/2020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7134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30/5/2020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90931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30/5/2020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99736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C403-7658-4DB2-A007-60F885477752}" type="datetimeFigureOut">
              <a:rPr lang="el-GR" smtClean="0"/>
              <a:pPr/>
              <a:t>30/5/2020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40992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 cstate="print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D9FC403-7658-4DB2-A007-60F885477752}" type="datetimeFigureOut">
              <a:rPr lang="el-GR" smtClean="0"/>
              <a:pPr/>
              <a:t>30/5/2020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5037C601-96F4-496A-9621-F7879E7A2D1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850947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1061156"/>
          </a:xfrm>
        </p:spPr>
        <p:txBody>
          <a:bodyPr>
            <a:normAutofit/>
          </a:bodyPr>
          <a:lstStyle/>
          <a:p>
            <a:r>
              <a:rPr lang="el-GR" b="1"/>
              <a:t>ΣΕΝΑΡΙΑ για ΑΣΚΗΣΗ</a:t>
            </a:r>
            <a:endParaRPr lang="el-GR" sz="5400" b="1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995784" y="3737505"/>
            <a:ext cx="9144000" cy="1048984"/>
          </a:xfrm>
        </p:spPr>
        <p:txBody>
          <a:bodyPr>
            <a:normAutofit/>
          </a:bodyPr>
          <a:lstStyle/>
          <a:p>
            <a:r>
              <a:rPr lang="el-GR" sz="2400" b="1" dirty="0" err="1" smtClean="0"/>
              <a:t>Πω</a:t>
            </a:r>
            <a:r>
              <a:rPr lang="el-GR" sz="2400" b="1" dirty="0" err="1"/>
              <a:t>Σ</a:t>
            </a:r>
            <a:r>
              <a:rPr lang="el-GR" sz="2400" b="1" dirty="0" smtClean="0"/>
              <a:t> </a:t>
            </a:r>
            <a:r>
              <a:rPr lang="el-GR" sz="2400" b="1" dirty="0" err="1"/>
              <a:t>διαχειριζ</a:t>
            </a:r>
            <a:r>
              <a:rPr lang="en-US" sz="2400" b="1" dirty="0"/>
              <a:t>o</a:t>
            </a:r>
            <a:r>
              <a:rPr lang="el-GR" sz="2400" b="1" dirty="0" err="1"/>
              <a:t>μαστε</a:t>
            </a:r>
            <a:r>
              <a:rPr lang="el-GR" sz="2400" b="1" dirty="0"/>
              <a:t> στο σχολείο το </a:t>
            </a:r>
            <a:r>
              <a:rPr lang="en-US" sz="2400" b="1" dirty="0"/>
              <a:t>COVID 19</a:t>
            </a:r>
            <a:endParaRPr lang="el-GR" sz="2400" b="1" dirty="0"/>
          </a:p>
        </p:txBody>
      </p:sp>
      <p:pic>
        <p:nvPicPr>
          <p:cNvPr id="4" name="Εικόνα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584281" y="805392"/>
            <a:ext cx="1548616" cy="995539"/>
          </a:xfrm>
          <a:prstGeom prst="rect">
            <a:avLst/>
          </a:prstGeo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5" name="Ορθογώνιο 4"/>
          <p:cNvSpPr/>
          <p:nvPr/>
        </p:nvSpPr>
        <p:spPr>
          <a:xfrm>
            <a:off x="6549608" y="5363105"/>
            <a:ext cx="4583289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400" i="1" dirty="0"/>
              <a:t>Τμήμα Μικροβιακής Αντοχής και Λοιμώξεων που συνδέονται με Φροντίδα Υγείας - ΕΟΔΥ</a:t>
            </a:r>
          </a:p>
        </p:txBody>
      </p:sp>
    </p:spTree>
    <p:extLst>
      <p:ext uri="{BB962C8B-B14F-4D97-AF65-F5344CB8AC3E}">
        <p14:creationId xmlns:p14="http://schemas.microsoft.com/office/powerpoint/2010/main" xmlns="" val="252839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/>
              <a:t>Τι κάνουμε πριν και αφού μπούμε στην τάξη</a:t>
            </a:r>
            <a:r>
              <a:rPr lang="en-US" sz="2800" b="1" dirty="0"/>
              <a:t>;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Περιμένουμε υπομονετικά στη σειρά</a:t>
            </a:r>
          </a:p>
          <a:p>
            <a:r>
              <a:rPr lang="el-GR" dirty="0"/>
              <a:t>Βάζουμε αντισηπτικό διάλυμα στα χέρια μας </a:t>
            </a:r>
          </a:p>
          <a:p>
            <a:r>
              <a:rPr lang="el-GR" dirty="0"/>
              <a:t>Εάν το θρανίο μας δεν είναι καθαρό, το καθαρίζουμε με αντισηπτικά μαντηλάκι</a:t>
            </a:r>
            <a:r>
              <a:rPr lang="en-US" dirty="0"/>
              <a:t>a</a:t>
            </a:r>
          </a:p>
          <a:p>
            <a:r>
              <a:rPr lang="el-GR" dirty="0"/>
              <a:t>Φροντίζουμε ο χώρος να αερίζεται καλά</a:t>
            </a:r>
          </a:p>
          <a:p>
            <a:endParaRPr lang="el-GR" dirty="0"/>
          </a:p>
        </p:txBody>
      </p:sp>
      <p:sp>
        <p:nvSpPr>
          <p:cNvPr id="6" name="Ορθογώνιο 5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1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1288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19200" y="886179"/>
            <a:ext cx="8761413" cy="706964"/>
          </a:xfrm>
        </p:spPr>
        <p:txBody>
          <a:bodyPr/>
          <a:lstStyle/>
          <a:p>
            <a:r>
              <a:rPr lang="el-GR" sz="2800" b="1" dirty="0"/>
              <a:t>Τι κάνουμε όταν βγαίνουμε από την τάξη - Διάλειμμα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Βγαίνουμε με σειρά χωρίς να στριμωχνόμαστε και να πέφτουμε </a:t>
            </a:r>
            <a:r>
              <a:rPr lang="en-US" dirty="0"/>
              <a:t>o </a:t>
            </a:r>
            <a:r>
              <a:rPr lang="el-GR" dirty="0"/>
              <a:t>ένας πάνω στον άλλο</a:t>
            </a:r>
          </a:p>
          <a:p>
            <a:r>
              <a:rPr lang="el-GR" dirty="0"/>
              <a:t>Κατεβαίνουμε τις σκάλες χωρίς να συνωστιζόμαστε </a:t>
            </a:r>
            <a:endParaRPr lang="el-GR" strike="sngStrike" dirty="0"/>
          </a:p>
          <a:p>
            <a:r>
              <a:rPr lang="el-GR" dirty="0"/>
              <a:t>Στο προαύλιο κρατάμε όσο μπορούμε αποστάσεις. Μιλάμε με τους φίλους μας αλλά αποφεύγουμε τη στενή επαφή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2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4760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400" b="1" dirty="0"/>
              <a:t>Τι κάνουμε όταν το πρωί πριν ξεκινήσουμε για το σχολείο δεν νιώθουμε καλά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αναφέρουμε στους γονείς μας για να ενημερώσουν </a:t>
            </a:r>
            <a:r>
              <a:rPr lang="el-GR" dirty="0" smtClean="0"/>
              <a:t>τον </a:t>
            </a:r>
            <a:r>
              <a:rPr lang="el-GR" dirty="0"/>
              <a:t>γιατρό και το σχολείο</a:t>
            </a:r>
          </a:p>
          <a:p>
            <a:r>
              <a:rPr lang="el-GR" dirty="0"/>
              <a:t>Βάζουμε θερμόμετρο</a:t>
            </a:r>
          </a:p>
          <a:p>
            <a:r>
              <a:rPr lang="el-GR" dirty="0"/>
              <a:t>Παραμένουμε σπίτι και παρακολουθούμε την υγεία μας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3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0211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400" b="1" dirty="0"/>
              <a:t>Τι κάνουμε όταν δεν έχουμε διαθέσιμο αντισηπτικό διάλυμα για να καθαρίσουμε τα χέρια μας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Ζητάμε από </a:t>
            </a:r>
            <a:r>
              <a:rPr lang="el-GR" dirty="0" smtClean="0"/>
              <a:t>κάποιο δάσκαλό </a:t>
            </a:r>
            <a:r>
              <a:rPr lang="el-GR" dirty="0"/>
              <a:t>μας</a:t>
            </a:r>
          </a:p>
          <a:p>
            <a:pPr marL="0" indent="0">
              <a:buNone/>
            </a:pPr>
            <a:r>
              <a:rPr lang="el-GR" dirty="0"/>
              <a:t>Βρίσκουμε βρύση και σαπούνι και σαπουνίζουμε καλά τα χέρια μας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Μέχρι να καταφέρουμε να καθαρίσουμε τα χέρια μας</a:t>
            </a:r>
            <a:r>
              <a:rPr lang="en-US" dirty="0"/>
              <a:t>:</a:t>
            </a:r>
            <a:endParaRPr lang="el-GR" dirty="0"/>
          </a:p>
          <a:p>
            <a:r>
              <a:rPr lang="el-GR" dirty="0"/>
              <a:t>Δεν ακουμπάμε το πρόσωπό μας με τα χέρια μας</a:t>
            </a:r>
          </a:p>
          <a:p>
            <a:r>
              <a:rPr lang="el-GR" dirty="0"/>
              <a:t>Δεν πιάνουμε τα προσωπικά μας αντικείμενα</a:t>
            </a:r>
          </a:p>
          <a:p>
            <a:r>
              <a:rPr lang="el-GR" dirty="0"/>
              <a:t>Δεν ακουμπάμε τους άλλους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4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4834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2800" b="1" dirty="0" smtClean="0"/>
              <a:t>Πώς </a:t>
            </a:r>
            <a:r>
              <a:rPr lang="el-GR" sz="2800" b="1" dirty="0"/>
              <a:t>αντιμετωπίζουμε </a:t>
            </a:r>
            <a:r>
              <a:rPr lang="el-GR" sz="2800" b="1" dirty="0" smtClean="0"/>
              <a:t>έναν συμμαθητή </a:t>
            </a:r>
            <a:r>
              <a:rPr lang="el-GR" sz="2800" b="1" dirty="0"/>
              <a:t>μας που μπορεί να εμφανίσει συμπτώματα </a:t>
            </a:r>
            <a:r>
              <a:rPr lang="en-US" sz="2800" b="1" dirty="0"/>
              <a:t>COVID 19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255889" y="2830336"/>
            <a:ext cx="9604022" cy="2644775"/>
          </a:xfrm>
        </p:spPr>
        <p:txBody>
          <a:bodyPr/>
          <a:lstStyle/>
          <a:p>
            <a:r>
              <a:rPr lang="el-GR" dirty="0"/>
              <a:t>Του δίνουμε ένα χαρτομάντηλο να καλύψει </a:t>
            </a:r>
            <a:r>
              <a:rPr lang="el-GR" dirty="0" smtClean="0"/>
              <a:t>τον </a:t>
            </a:r>
            <a:r>
              <a:rPr lang="el-GR" dirty="0"/>
              <a:t>βήχα του εάν δεν έχει </a:t>
            </a:r>
          </a:p>
          <a:p>
            <a:r>
              <a:rPr lang="el-GR" dirty="0"/>
              <a:t>Του λέμε να βγει μαζί μας έξω από την τάξη</a:t>
            </a:r>
          </a:p>
          <a:p>
            <a:r>
              <a:rPr lang="el-GR" dirty="0"/>
              <a:t>Κρατάμε απόσταση χωρίς όμως να τον αφήνουμε μόνο</a:t>
            </a:r>
          </a:p>
          <a:p>
            <a:r>
              <a:rPr lang="el-GR" dirty="0">
                <a:solidFill>
                  <a:schemeClr val="tx1"/>
                </a:solidFill>
              </a:rPr>
              <a:t>Ενημερώνουμε </a:t>
            </a:r>
            <a:r>
              <a:rPr lang="el-GR" dirty="0" smtClean="0">
                <a:solidFill>
                  <a:schemeClr val="tx1"/>
                </a:solidFill>
              </a:rPr>
              <a:t>αμέσως έναν δάσκαλο </a:t>
            </a:r>
            <a:r>
              <a:rPr lang="el-GR" dirty="0">
                <a:solidFill>
                  <a:schemeClr val="tx1"/>
                </a:solidFill>
              </a:rPr>
              <a:t>για να τον οδηγήσει </a:t>
            </a:r>
            <a:r>
              <a:rPr lang="el-GR" dirty="0" smtClean="0">
                <a:solidFill>
                  <a:schemeClr val="tx1"/>
                </a:solidFill>
              </a:rPr>
              <a:t>στον </a:t>
            </a:r>
            <a:r>
              <a:rPr lang="el-GR" dirty="0">
                <a:solidFill>
                  <a:schemeClr val="tx1"/>
                </a:solidFill>
              </a:rPr>
              <a:t>χώρο αποκλειστικής χρήσης</a:t>
            </a: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5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665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400" b="1" dirty="0"/>
              <a:t>Τι κάνουμε όταν πρέπει να δανειστούμε ένα αντικείμενο από </a:t>
            </a:r>
            <a:r>
              <a:rPr lang="el-GR" sz="2400" b="1" dirty="0" smtClean="0"/>
              <a:t>έναν </a:t>
            </a:r>
            <a:r>
              <a:rPr lang="el-GR" sz="2400" b="1" dirty="0"/>
              <a:t>συμμαθητή μας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Είναι πολύ σημαντικό να καταλάβουμε ότι δεν πρέπει να μοιραζόμαστε αντικείμενα με τους συμμαθητές μας. </a:t>
            </a:r>
            <a:r>
              <a:rPr lang="el-GR" dirty="0" smtClean="0"/>
              <a:t>Γι’ αυτόν τον </a:t>
            </a:r>
            <a:r>
              <a:rPr lang="el-GR" dirty="0"/>
              <a:t>λόγο</a:t>
            </a:r>
            <a:r>
              <a:rPr lang="en-US" dirty="0"/>
              <a:t>:</a:t>
            </a:r>
          </a:p>
          <a:p>
            <a:r>
              <a:rPr lang="el-GR" dirty="0"/>
              <a:t>Πριν ξεκινήσουμε το πρωί από το σπίτι πρέπει να έχουμε φροντίσει να έχουμε όλα αυτά που χρειαζόμαστε για </a:t>
            </a:r>
            <a:r>
              <a:rPr lang="el-GR" dirty="0" smtClean="0"/>
              <a:t>τη </a:t>
            </a:r>
            <a:r>
              <a:rPr lang="el-GR" dirty="0"/>
              <a:t>συγκεκριμένη ημέρα στο σχολείο</a:t>
            </a:r>
          </a:p>
          <a:p>
            <a:r>
              <a:rPr lang="el-GR" dirty="0"/>
              <a:t>Δεν δανειζόμαστε και δεν δανείζουμε αντικείμενα </a:t>
            </a:r>
            <a:r>
              <a:rPr lang="el-GR" dirty="0" smtClean="0"/>
              <a:t>,όπως </a:t>
            </a:r>
            <a:r>
              <a:rPr lang="el-GR" dirty="0" err="1" smtClean="0"/>
              <a:t>στιλό</a:t>
            </a:r>
            <a:r>
              <a:rPr lang="el-GR" dirty="0"/>
              <a:t>, μολύβια, γόμες, </a:t>
            </a:r>
            <a:r>
              <a:rPr lang="el-GR" dirty="0" smtClean="0"/>
              <a:t>κασετίνες, τετράδια</a:t>
            </a:r>
            <a:r>
              <a:rPr lang="el-GR" dirty="0"/>
              <a:t>, χαρτάκια </a:t>
            </a:r>
            <a:r>
              <a:rPr lang="el-GR" dirty="0" smtClean="0"/>
              <a:t>κ.ά.</a:t>
            </a:r>
            <a:endParaRPr lang="el-GR" dirty="0"/>
          </a:p>
          <a:p>
            <a:r>
              <a:rPr lang="el-GR" dirty="0" smtClean="0"/>
              <a:t>Στη </a:t>
            </a:r>
            <a:r>
              <a:rPr lang="el-GR" dirty="0"/>
              <a:t>περίπτωση που πρέπει να δανειστούμε ή να δανείσουμε κάτι το καθαρίζουμε με αντισηπτικό μαντηλάκι όπως επίσης και τα χέρια μας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6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3441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/>
              <a:t>Τι κάνουμε με τον κοινό εξοπλισμό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Αποφεύγουμε τη χρήση κοινού εξοπλισμού</a:t>
            </a:r>
          </a:p>
          <a:p>
            <a:r>
              <a:rPr lang="el-GR" dirty="0"/>
              <a:t>Στον πίνακα γράφει ο </a:t>
            </a:r>
            <a:r>
              <a:rPr lang="el-GR" dirty="0" smtClean="0"/>
              <a:t>δάσκαλος </a:t>
            </a:r>
            <a:r>
              <a:rPr lang="el-GR" dirty="0"/>
              <a:t>με υλικά που θα χρησιμοποιεί μόνο εκείνος</a:t>
            </a:r>
          </a:p>
          <a:p>
            <a:r>
              <a:rPr lang="el-GR" dirty="0"/>
              <a:t>Στο μάθημα της φυσικής αγωγής δεν χρησιμοποιούμε αντικείμενα με τα οποία έρχονται σε επαφή πολλά άτομα  ή δεν πραγματοποιούμε ασκήσεις που απαιτούν στενή επαφή </a:t>
            </a:r>
          </a:p>
          <a:p>
            <a:r>
              <a:rPr lang="el-GR" dirty="0"/>
              <a:t>Στα εργαστήρια (π.χ. ηλεκτρονικών υπολογιστών) μετά από κάθε μάθημα ο χώρος θα πρέπει να καθαρίζεται και να αερίζεται επαρκώς πριν μπει το επόμενο τμήμα. </a:t>
            </a:r>
          </a:p>
          <a:p>
            <a:r>
              <a:rPr lang="el-GR" dirty="0"/>
              <a:t>Ο εξοπλισμός που χρησιμοποιείται από πολλούς χρήστες θα πρέπει να καθαρίζεται συχνά και οι χρήστες μετά από κάθε επαφή να πλένουν καλά τα χέρια τους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0521244" y="50338"/>
            <a:ext cx="52336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7</a:t>
            </a:r>
            <a:endParaRPr lang="el-GR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75354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ίθουσα συσκέψεων &quot;Ιόν&quot;">
  <a:themeElements>
    <a:clrScheme name="Αίθουσα συσκέψεων &quot;Ιόν&quot;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Αίθουσα συσκέψεων &quot;Ιόν&quot;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ίθουσα συσκέψεων &quot;Ιόν&quot;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125</TotalTime>
  <Words>461</Words>
  <Application>Microsoft Office PowerPoint</Application>
  <PresentationFormat>Προσαρμογή</PresentationFormat>
  <Paragraphs>47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Αίθουσα συσκέψεων "Ιόν"</vt:lpstr>
      <vt:lpstr>ΣΕΝΑΡΙΑ για ΑΣΚΗΣΗ</vt:lpstr>
      <vt:lpstr>Τι κάνουμε πριν και αφού μπούμε στην τάξη;</vt:lpstr>
      <vt:lpstr>Τι κάνουμε όταν βγαίνουμε από την τάξη - Διάλειμμα</vt:lpstr>
      <vt:lpstr>Τι κάνουμε όταν το πρωί πριν ξεκινήσουμε για το σχολείο δεν νιώθουμε καλά</vt:lpstr>
      <vt:lpstr>Τι κάνουμε όταν δεν έχουμε διαθέσιμο αντισηπτικό διάλυμα για να καθαρίσουμε τα χέρια μας</vt:lpstr>
      <vt:lpstr>Πώς αντιμετωπίζουμε έναν συμμαθητή μας που μπορεί να εμφανίσει συμπτώματα COVID 19</vt:lpstr>
      <vt:lpstr>Τι κάνουμε όταν πρέπει να δανειστούμε ένα αντικείμενο από έναν συμμαθητή μας</vt:lpstr>
      <vt:lpstr>Τι κάνουμε με τον κοινό εξοπλισμό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ΠΕΡΙΠΤΩΣΕΙΣ</dc:title>
  <dc:creator>Flora</dc:creator>
  <cp:lastModifiedBy>Νικος</cp:lastModifiedBy>
  <cp:revision>47</cp:revision>
  <dcterms:created xsi:type="dcterms:W3CDTF">2020-04-25T20:59:36Z</dcterms:created>
  <dcterms:modified xsi:type="dcterms:W3CDTF">2020-05-30T17:46:36Z</dcterms:modified>
</cp:coreProperties>
</file>