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Νικος</cp:lastModifiedBy>
  <cp:revision>75</cp:revision>
  <dcterms:created xsi:type="dcterms:W3CDTF">2020-04-20T19:37:03Z</dcterms:created>
  <dcterms:modified xsi:type="dcterms:W3CDTF">2020-05-30T17:45:34Z</dcterms:modified>
</cp:coreProperties>
</file>