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7" Type="http://schemas.openxmlformats.org/officeDocument/2006/relationships/image" Target="../media/image11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jpg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7" Type="http://schemas.openxmlformats.org/officeDocument/2006/relationships/image" Target="../media/image17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6.jpg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2.jpg"/><Relationship Id="rId5" Type="http://schemas.openxmlformats.org/officeDocument/2006/relationships/image" Target="../media/image21.jpg"/><Relationship Id="rId4" Type="http://schemas.openxmlformats.org/officeDocument/2006/relationships/image" Target="../media/image2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ΔΕΝΤΡΟ-ΛΙΧΟΥΔΙΑ ΓΙΑ ΖΩΑΚΙΑ ΚΑΙ ΠΟΥΛΙΑ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>
                <a:solidFill>
                  <a:schemeClr val="accent2">
                    <a:lumMod val="50000"/>
                  </a:schemeClr>
                </a:solidFill>
              </a:rPr>
              <a:t>σ</a:t>
            </a:r>
            <a:r>
              <a:rPr lang="el-GR" dirty="0" smtClean="0">
                <a:solidFill>
                  <a:schemeClr val="accent2">
                    <a:lumMod val="50000"/>
                  </a:schemeClr>
                </a:solidFill>
              </a:rPr>
              <a:t>το πλαίσιο του Διεθνούς Δικτύου ΠΕ «Μαθαίνω για τα δάση».</a:t>
            </a:r>
            <a:endParaRPr lang="el-GR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86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l-GR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>
                <a:solidFill>
                  <a:schemeClr val="accent2">
                    <a:lumMod val="75000"/>
                  </a:schemeClr>
                </a:solidFill>
              </a:rPr>
              <a:t>Μαθητές, γονείς και εκπαιδευτικοί του 1</a:t>
            </a:r>
            <a:r>
              <a:rPr lang="el-GR" baseline="30000" dirty="0">
                <a:solidFill>
                  <a:schemeClr val="accent2">
                    <a:lumMod val="75000"/>
                  </a:schemeClr>
                </a:solidFill>
              </a:rPr>
              <a:t>ου</a:t>
            </a:r>
            <a:r>
              <a:rPr lang="el-GR" dirty="0">
                <a:solidFill>
                  <a:schemeClr val="accent2">
                    <a:lumMod val="75000"/>
                  </a:schemeClr>
                </a:solidFill>
              </a:rPr>
              <a:t> Νηπιαγωγείου Αλμυρού φτιάξαμε δέντρο-λιχουδιές για τα πουλιά του κοντινού μας πάρκου. Η συμμετοχή, η δημιουργικότητα και η φαντασία μαθητών και γονιών ξεπέρασε κάθε φαντασία. Όλοι μαζί δώσαμε ένα διαφορετικό μήνυμα αυτές τις γιορτινές μέρες, ένα μήνυμα προσφοράς.</a:t>
            </a:r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1016" y="785319"/>
            <a:ext cx="6729306" cy="3052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257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Μαθητές και γονείς </a:t>
            </a:r>
            <a:br>
              <a:rPr lang="el-GR" dirty="0" smtClean="0"/>
            </a:br>
            <a:r>
              <a:rPr lang="el-GR" dirty="0" smtClean="0"/>
              <a:t>δημιουργούν</a:t>
            </a:r>
            <a:endParaRPr lang="el-GR" dirty="0"/>
          </a:p>
        </p:txBody>
      </p:sp>
      <p:pic>
        <p:nvPicPr>
          <p:cNvPr id="5" name="Θέση περιεχομένου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004" y="2078684"/>
            <a:ext cx="2929414" cy="2340043"/>
          </a:xfrm>
          <a:ln w="76200">
            <a:solidFill>
              <a:schemeClr val="accent2"/>
            </a:solidFill>
          </a:ln>
        </p:spPr>
      </p:pic>
      <p:pic>
        <p:nvPicPr>
          <p:cNvPr id="6" name="Θέση περιεχομένου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502042" y="615120"/>
            <a:ext cx="2202451" cy="2927128"/>
          </a:xfrm>
          <a:ln w="76200">
            <a:solidFill>
              <a:schemeClr val="accent2"/>
            </a:solidFill>
          </a:ln>
        </p:spPr>
      </p:pic>
      <p:pic>
        <p:nvPicPr>
          <p:cNvPr id="7" name="Εικόνα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449" y="4093843"/>
            <a:ext cx="1886438" cy="2507137"/>
          </a:xfrm>
          <a:prstGeom prst="rect">
            <a:avLst/>
          </a:prstGeom>
          <a:ln w="76200">
            <a:solidFill>
              <a:schemeClr val="accent2"/>
            </a:solidFill>
          </a:ln>
        </p:spPr>
      </p:pic>
      <p:pic>
        <p:nvPicPr>
          <p:cNvPr id="8" name="Εικόνα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3267" y="3636644"/>
            <a:ext cx="3201741" cy="2398395"/>
          </a:xfrm>
          <a:prstGeom prst="rect">
            <a:avLst/>
          </a:prstGeom>
          <a:ln w="76200">
            <a:solidFill>
              <a:schemeClr val="accent2"/>
            </a:solidFill>
          </a:ln>
        </p:spPr>
      </p:pic>
    </p:spTree>
    <p:extLst>
      <p:ext uri="{BB962C8B-B14F-4D97-AF65-F5344CB8AC3E}">
        <p14:creationId xmlns:p14="http://schemas.microsoft.com/office/powerpoint/2010/main" val="500303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" name="Θέση περιεχομένου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726" y="3633027"/>
            <a:ext cx="2619375" cy="1962150"/>
          </a:xfrm>
          <a:ln w="76200">
            <a:solidFill>
              <a:schemeClr val="accent2"/>
            </a:solidFill>
          </a:ln>
        </p:spPr>
      </p:pic>
      <p:pic>
        <p:nvPicPr>
          <p:cNvPr id="6" name="Θέση περιεχομένου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385" y="3433737"/>
            <a:ext cx="1776277" cy="2360729"/>
          </a:xfrm>
          <a:ln w="76200">
            <a:solidFill>
              <a:schemeClr val="accent2"/>
            </a:solidFill>
          </a:ln>
        </p:spPr>
      </p:pic>
      <p:pic>
        <p:nvPicPr>
          <p:cNvPr id="7" name="Εικόνα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4287" y="949325"/>
            <a:ext cx="2619375" cy="1962150"/>
          </a:xfrm>
          <a:prstGeom prst="rect">
            <a:avLst/>
          </a:prstGeom>
          <a:ln w="76200">
            <a:solidFill>
              <a:schemeClr val="accent2"/>
            </a:solidFill>
          </a:ln>
        </p:spPr>
      </p:pic>
      <p:pic>
        <p:nvPicPr>
          <p:cNvPr id="8" name="Εικόνα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226034" y="3796041"/>
            <a:ext cx="2619375" cy="1962150"/>
          </a:xfrm>
          <a:prstGeom prst="rect">
            <a:avLst/>
          </a:prstGeom>
          <a:ln w="76200">
            <a:solidFill>
              <a:schemeClr val="accent2"/>
            </a:solidFill>
          </a:ln>
        </p:spPr>
      </p:pic>
      <p:pic>
        <p:nvPicPr>
          <p:cNvPr id="9" name="Εικόνα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6034" y="940348"/>
            <a:ext cx="2047968" cy="2179883"/>
          </a:xfrm>
          <a:prstGeom prst="rect">
            <a:avLst/>
          </a:prstGeom>
          <a:ln w="76200">
            <a:solidFill>
              <a:schemeClr val="accent2"/>
            </a:solidFill>
          </a:ln>
        </p:spPr>
      </p:pic>
      <p:pic>
        <p:nvPicPr>
          <p:cNvPr id="10" name="Εικόνα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725" y="1049214"/>
            <a:ext cx="2619375" cy="1962150"/>
          </a:xfrm>
          <a:prstGeom prst="rect">
            <a:avLst/>
          </a:prstGeom>
          <a:ln w="76200">
            <a:solidFill>
              <a:schemeClr val="accent2"/>
            </a:solidFill>
          </a:ln>
        </p:spPr>
      </p:pic>
    </p:spTree>
    <p:extLst>
      <p:ext uri="{BB962C8B-B14F-4D97-AF65-F5344CB8AC3E}">
        <p14:creationId xmlns:p14="http://schemas.microsoft.com/office/powerpoint/2010/main" val="2728894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94454" y="126274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Έτοιμες οι </a:t>
            </a:r>
            <a:r>
              <a:rPr lang="el-GR" dirty="0" err="1" smtClean="0"/>
              <a:t>δεντρο</a:t>
            </a:r>
            <a:r>
              <a:rPr lang="el-GR" dirty="0" smtClean="0"/>
              <a:t>-λιχουδιές.</a:t>
            </a:r>
            <a:br>
              <a:rPr lang="el-GR" dirty="0" smtClean="0"/>
            </a:br>
            <a:r>
              <a:rPr lang="el-GR" dirty="0" smtClean="0"/>
              <a:t>Στολίζουμε το κοντινό πάρκο και δίνουμε τροφή στα πουλάκια.</a:t>
            </a:r>
            <a:endParaRPr lang="el-GR" dirty="0"/>
          </a:p>
        </p:txBody>
      </p:sp>
      <p:pic>
        <p:nvPicPr>
          <p:cNvPr id="5" name="Θέση περιεχομένου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11" y="1957637"/>
            <a:ext cx="2619375" cy="1962150"/>
          </a:xfrm>
          <a:ln w="76200">
            <a:solidFill>
              <a:schemeClr val="accent2"/>
            </a:solidFill>
          </a:ln>
        </p:spPr>
      </p:pic>
      <p:pic>
        <p:nvPicPr>
          <p:cNvPr id="6" name="Θέση περιεχομένου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2185" y="1957637"/>
            <a:ext cx="2619375" cy="1962150"/>
          </a:xfrm>
          <a:ln w="76200">
            <a:solidFill>
              <a:schemeClr val="accent2"/>
            </a:solidFill>
          </a:ln>
        </p:spPr>
      </p:pic>
      <p:pic>
        <p:nvPicPr>
          <p:cNvPr id="7" name="Εικόνα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57" y="1690279"/>
            <a:ext cx="1476375" cy="1962150"/>
          </a:xfrm>
          <a:prstGeom prst="rect">
            <a:avLst/>
          </a:prstGeom>
          <a:ln w="76200">
            <a:solidFill>
              <a:schemeClr val="accent2"/>
            </a:solidFill>
          </a:ln>
        </p:spPr>
      </p:pic>
      <p:pic>
        <p:nvPicPr>
          <p:cNvPr id="8" name="Εικόνα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3970" y="4430350"/>
            <a:ext cx="2262465" cy="1694792"/>
          </a:xfrm>
          <a:prstGeom prst="rect">
            <a:avLst/>
          </a:prstGeom>
          <a:ln w="76200">
            <a:solidFill>
              <a:schemeClr val="accent2"/>
            </a:solidFill>
          </a:ln>
        </p:spPr>
      </p:pic>
      <p:pic>
        <p:nvPicPr>
          <p:cNvPr id="11" name="Εικόνα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449" y="4071054"/>
            <a:ext cx="2385197" cy="1786729"/>
          </a:xfrm>
          <a:prstGeom prst="rect">
            <a:avLst/>
          </a:prstGeom>
          <a:ln w="76200">
            <a:solidFill>
              <a:schemeClr val="accent2"/>
            </a:solidFill>
          </a:ln>
        </p:spPr>
      </p:pic>
      <p:pic>
        <p:nvPicPr>
          <p:cNvPr id="12" name="Εικόνα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581" y="4296671"/>
            <a:ext cx="2619375" cy="1962150"/>
          </a:xfrm>
          <a:prstGeom prst="rect">
            <a:avLst/>
          </a:prstGeom>
          <a:ln w="76200">
            <a:solidFill>
              <a:schemeClr val="accent2"/>
            </a:solidFill>
          </a:ln>
        </p:spPr>
      </p:pic>
    </p:spTree>
    <p:extLst>
      <p:ext uri="{BB962C8B-B14F-4D97-AF65-F5344CB8AC3E}">
        <p14:creationId xmlns:p14="http://schemas.microsoft.com/office/powerpoint/2010/main" val="1236005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75959" y="126274"/>
            <a:ext cx="8596668" cy="1320800"/>
          </a:xfrm>
        </p:spPr>
        <p:txBody>
          <a:bodyPr>
            <a:normAutofit/>
          </a:bodyPr>
          <a:lstStyle/>
          <a:p>
            <a:r>
              <a:rPr lang="el-GR" dirty="0" smtClean="0"/>
              <a:t>                     Τί όμορφο που έγινε το                         </a:t>
            </a:r>
            <a:br>
              <a:rPr lang="el-GR" dirty="0" smtClean="0"/>
            </a:br>
            <a:r>
              <a:rPr lang="el-GR" dirty="0" smtClean="0"/>
              <a:t>                      πάρκο μας!!</a:t>
            </a:r>
            <a:endParaRPr lang="el-GR" dirty="0"/>
          </a:p>
        </p:txBody>
      </p:sp>
      <p:pic>
        <p:nvPicPr>
          <p:cNvPr id="5" name="Θέση περιεχομένου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59" y="4178322"/>
            <a:ext cx="2619375" cy="1962150"/>
          </a:xfrm>
          <a:ln w="76200">
            <a:solidFill>
              <a:schemeClr val="accent2"/>
            </a:solidFill>
          </a:ln>
        </p:spPr>
      </p:pic>
      <p:pic>
        <p:nvPicPr>
          <p:cNvPr id="6" name="Θέση περιεχομένου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4605" y="2567920"/>
            <a:ext cx="2619375" cy="1962150"/>
          </a:xfrm>
          <a:ln w="76200">
            <a:solidFill>
              <a:schemeClr val="accent2"/>
            </a:solidFill>
          </a:ln>
        </p:spPr>
      </p:pic>
      <p:pic>
        <p:nvPicPr>
          <p:cNvPr id="7" name="Εικόνα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2601" y="913427"/>
            <a:ext cx="3518355" cy="2635568"/>
          </a:xfrm>
          <a:prstGeom prst="rect">
            <a:avLst/>
          </a:prstGeom>
          <a:ln w="76200">
            <a:solidFill>
              <a:schemeClr val="accent2"/>
            </a:solidFill>
          </a:ln>
        </p:spPr>
      </p:pic>
      <p:pic>
        <p:nvPicPr>
          <p:cNvPr id="8" name="Εικόνα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257" y="609600"/>
            <a:ext cx="2075528" cy="2758444"/>
          </a:xfrm>
          <a:prstGeom prst="rect">
            <a:avLst/>
          </a:prstGeom>
          <a:ln w="76200">
            <a:solidFill>
              <a:schemeClr val="accent2"/>
            </a:solidFill>
          </a:ln>
        </p:spPr>
      </p:pic>
      <p:pic>
        <p:nvPicPr>
          <p:cNvPr id="9" name="Εικόνα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5702" y="3990421"/>
            <a:ext cx="2532154" cy="2601432"/>
          </a:xfrm>
          <a:prstGeom prst="rect">
            <a:avLst/>
          </a:prstGeom>
          <a:ln w="76200">
            <a:solidFill>
              <a:schemeClr val="accent2"/>
            </a:solidFill>
          </a:ln>
        </p:spPr>
      </p:pic>
    </p:spTree>
    <p:extLst>
      <p:ext uri="{BB962C8B-B14F-4D97-AF65-F5344CB8AC3E}">
        <p14:creationId xmlns:p14="http://schemas.microsoft.com/office/powerpoint/2010/main" val="30470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Όψη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</TotalTime>
  <Words>79</Words>
  <Application>Microsoft Office PowerPoint</Application>
  <PresentationFormat>Ευρεία οθόνη</PresentationFormat>
  <Paragraphs>6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Όψη</vt:lpstr>
      <vt:lpstr>ΔΕΝΤΡΟ-ΛΙΧΟΥΔΙΑ ΓΙΑ ΖΩΑΚΙΑ ΚΑΙ ΠΟΥΛΙΑ</vt:lpstr>
      <vt:lpstr>Παρουσίαση του PowerPoint</vt:lpstr>
      <vt:lpstr>Μαθητές και γονείς  δημιουργούν</vt:lpstr>
      <vt:lpstr>Παρουσίαση του PowerPoint</vt:lpstr>
      <vt:lpstr>Έτοιμες οι δεντρο-λιχουδιές. Στολίζουμε το κοντινό πάρκο και δίνουμε τροφή στα πουλάκια.</vt:lpstr>
      <vt:lpstr>                     Τί όμορφο που έγινε το                                                πάρκο μας!!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ΔΕΝΤΡΟ-ΛΙΧΟΥΔΙΑ ΓΙΑ ΖΩΑΚΙΑ ΚΑΙ ΠΟΥΛΙΑ</dc:title>
  <dc:creator>user</dc:creator>
  <cp:lastModifiedBy>user</cp:lastModifiedBy>
  <cp:revision>7</cp:revision>
  <dcterms:created xsi:type="dcterms:W3CDTF">2023-12-11T17:26:46Z</dcterms:created>
  <dcterms:modified xsi:type="dcterms:W3CDTF">2023-12-11T18:14:30Z</dcterms:modified>
</cp:coreProperties>
</file>