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3000">
    <p:pull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pull dir="d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7818011" cy="316835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915816" y="4005064"/>
            <a:ext cx="273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i="1" dirty="0" smtClean="0">
                <a:solidFill>
                  <a:schemeClr val="bg1"/>
                </a:solidFill>
              </a:rPr>
              <a:t>Η ΕΠΕΤΕΙΟΣ ΤΟΥ «</a:t>
            </a:r>
            <a:r>
              <a:rPr lang="el-GR" sz="4400" b="1" i="1" dirty="0" smtClean="0">
                <a:solidFill>
                  <a:schemeClr val="bg1"/>
                </a:solidFill>
              </a:rPr>
              <a:t>ΟΧΙ</a:t>
            </a:r>
            <a:r>
              <a:rPr lang="el-GR" sz="4400" i="1" dirty="0" smtClean="0">
                <a:solidFill>
                  <a:schemeClr val="bg1"/>
                </a:solidFill>
              </a:rPr>
              <a:t>»</a:t>
            </a:r>
            <a:endParaRPr lang="el-GR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92696"/>
            <a:ext cx="3306286" cy="241371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483768" y="386104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</a:rPr>
              <a:t>1</a:t>
            </a:r>
            <a:r>
              <a:rPr lang="el-GR" sz="3600" b="1" baseline="30000" dirty="0" smtClean="0">
                <a:solidFill>
                  <a:schemeClr val="bg1"/>
                </a:solidFill>
              </a:rPr>
              <a:t>ο</a:t>
            </a:r>
            <a:r>
              <a:rPr lang="el-GR" sz="3600" b="1" dirty="0" smtClean="0">
                <a:solidFill>
                  <a:schemeClr val="bg1"/>
                </a:solidFill>
              </a:rPr>
              <a:t> ΝΗΠΙΑΓΩΓΕΙΟ ΑΛΜΥΡΟΥ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985867333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3960440" cy="2852934"/>
          </a:xfrm>
          <a:prstGeom prst="rect">
            <a:avLst/>
          </a:prstGeom>
        </p:spPr>
      </p:pic>
      <p:pic>
        <p:nvPicPr>
          <p:cNvPr id="3" name="2 - Εικόνα" descr="169858673313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212976"/>
            <a:ext cx="4896544" cy="331236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899592" y="105273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«ΟΧΙ» με την τεχνική της χαρτοκολλητικής.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985867333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548680"/>
            <a:ext cx="3960440" cy="2967690"/>
          </a:xfrm>
          <a:prstGeom prst="rect">
            <a:avLst/>
          </a:prstGeom>
        </p:spPr>
      </p:pic>
      <p:pic>
        <p:nvPicPr>
          <p:cNvPr id="3" name="2 - Εικόνα" descr="169858673323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2696"/>
            <a:ext cx="4283968" cy="3212976"/>
          </a:xfrm>
          <a:prstGeom prst="rect">
            <a:avLst/>
          </a:prstGeom>
        </p:spPr>
      </p:pic>
      <p:pic>
        <p:nvPicPr>
          <p:cNvPr id="4" name="3 - Εικόνα" descr="1698586733245.jpeg"/>
          <p:cNvPicPr>
            <a:picLocks noChangeAspect="1"/>
          </p:cNvPicPr>
          <p:nvPr/>
        </p:nvPicPr>
        <p:blipFill>
          <a:blip r:embed="rId5" cstate="print"/>
          <a:srcRect t="8400" r="1963" b="19151"/>
          <a:stretch>
            <a:fillRect/>
          </a:stretch>
        </p:blipFill>
        <p:spPr>
          <a:xfrm>
            <a:off x="179512" y="4005064"/>
            <a:ext cx="4807045" cy="266429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156176" y="479715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Ανακαλύπτω το «ΟΧΙ» σύμφωνα με τον κώδικα.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9858673332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86635" y="-702459"/>
            <a:ext cx="3186354" cy="4968552"/>
          </a:xfrm>
          <a:prstGeom prst="rect">
            <a:avLst/>
          </a:prstGeom>
        </p:spPr>
      </p:pic>
      <p:pic>
        <p:nvPicPr>
          <p:cNvPr id="3" name="2 - Εικόνα" descr="16985867332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501008"/>
            <a:ext cx="4788024" cy="3212976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6156176" y="177281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Ανακαλύπτω </a:t>
            </a:r>
            <a:r>
              <a:rPr lang="el-GR" dirty="0" smtClean="0">
                <a:solidFill>
                  <a:schemeClr val="bg1"/>
                </a:solidFill>
              </a:rPr>
              <a:t>την «Ελληνική Σημαία» </a:t>
            </a:r>
            <a:r>
              <a:rPr lang="el-GR" dirty="0" smtClean="0">
                <a:solidFill>
                  <a:schemeClr val="bg1"/>
                </a:solidFill>
              </a:rPr>
              <a:t>σύμφωνα με τον κώδικα</a:t>
            </a:r>
            <a:r>
              <a:rPr lang="el-GR" dirty="0" smtClean="0">
                <a:solidFill>
                  <a:srgbClr val="0070C0"/>
                </a:solidFill>
              </a:rPr>
              <a:t>.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55576" y="436510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Ανακαλύπτω το </a:t>
            </a:r>
            <a:r>
              <a:rPr lang="el-GR" dirty="0" smtClean="0">
                <a:solidFill>
                  <a:schemeClr val="bg1"/>
                </a:solidFill>
              </a:rPr>
              <a:t>«1940» </a:t>
            </a:r>
            <a:r>
              <a:rPr lang="el-GR" dirty="0" smtClean="0">
                <a:solidFill>
                  <a:schemeClr val="bg1"/>
                </a:solidFill>
              </a:rPr>
              <a:t>σύμφωνα </a:t>
            </a:r>
            <a:r>
              <a:rPr lang="el-GR" dirty="0" smtClean="0">
                <a:solidFill>
                  <a:schemeClr val="bg1"/>
                </a:solidFill>
              </a:rPr>
              <a:t>με τον κώδικα</a:t>
            </a:r>
            <a:r>
              <a:rPr lang="el-GR" dirty="0" smtClean="0">
                <a:solidFill>
                  <a:srgbClr val="0070C0"/>
                </a:solidFill>
              </a:rPr>
              <a:t>.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985867331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528392" cy="2646294"/>
          </a:xfrm>
          <a:prstGeom prst="rect">
            <a:avLst/>
          </a:prstGeom>
        </p:spPr>
      </p:pic>
      <p:pic>
        <p:nvPicPr>
          <p:cNvPr id="4" name="3 - Εικόνα" descr="169858673326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54271" y="2613548"/>
            <a:ext cx="3366374" cy="4709245"/>
          </a:xfrm>
          <a:prstGeom prst="rect">
            <a:avLst/>
          </a:prstGeom>
        </p:spPr>
      </p:pic>
      <p:pic>
        <p:nvPicPr>
          <p:cNvPr id="5" name="4 - Εικόνα" descr="169858673325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16632"/>
            <a:ext cx="4176464" cy="313234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652120" y="429309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περιστέρι της Ειρήνης με την τεχνική ζωγραφικής- βιτρό σε χαρτί.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985867331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456384" cy="2592288"/>
          </a:xfrm>
          <a:prstGeom prst="rect">
            <a:avLst/>
          </a:prstGeom>
        </p:spPr>
      </p:pic>
      <p:pic>
        <p:nvPicPr>
          <p:cNvPr id="3" name="2 - Εικόνα" descr="169858673320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16632"/>
            <a:ext cx="4968552" cy="3240360"/>
          </a:xfrm>
          <a:prstGeom prst="rect">
            <a:avLst/>
          </a:prstGeom>
        </p:spPr>
      </p:pic>
      <p:pic>
        <p:nvPicPr>
          <p:cNvPr id="4" name="3 - Εικόνα" descr="169858673318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429000"/>
            <a:ext cx="4355976" cy="326698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156176" y="436510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Δημιουργία αφίσας με νερομπογιές σε μπλοκ ακουαρέλας.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9858673317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16632"/>
            <a:ext cx="5076056" cy="285113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547664" y="292494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Αφίσα «Ειρήνης»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με την τεχνική ζωγραφικής σε αλουμινόχαρτο.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3 - Εικόνα" descr="169858673314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4104456" cy="307834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475656" y="465313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πολύχρωμο «</a:t>
            </a:r>
            <a:r>
              <a:rPr lang="el-GR" dirty="0" smtClean="0">
                <a:solidFill>
                  <a:schemeClr val="bg1"/>
                </a:solidFill>
              </a:rPr>
              <a:t>Ο</a:t>
            </a:r>
            <a:r>
              <a:rPr lang="el-GR" dirty="0" smtClean="0">
                <a:solidFill>
                  <a:schemeClr val="bg1"/>
                </a:solidFill>
              </a:rPr>
              <a:t>ΧΙ» με κολάζ και ζωγραφική</a:t>
            </a:r>
            <a:r>
              <a:rPr lang="el-GR" dirty="0" smtClean="0">
                <a:solidFill>
                  <a:srgbClr val="0070C0"/>
                </a:solidFill>
              </a:rPr>
              <a:t>.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7" name="6 - Εικόνα" descr="1698347005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972370">
            <a:off x="1000248" y="-98648"/>
            <a:ext cx="2323361" cy="3097815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985878627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808312" cy="3744416"/>
          </a:xfrm>
          <a:prstGeom prst="rect">
            <a:avLst/>
          </a:prstGeom>
        </p:spPr>
      </p:pic>
      <p:pic>
        <p:nvPicPr>
          <p:cNvPr id="3" name="2 - Εικόνα" descr="16985878627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950651" y="737981"/>
            <a:ext cx="4411050" cy="547260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411760" y="61653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Η Σημαία μας με τέμπερες σε μπλοκ ακουαρέλας.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985867330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2176">
            <a:off x="183603" y="130878"/>
            <a:ext cx="1846118" cy="2461491"/>
          </a:xfrm>
          <a:prstGeom prst="rect">
            <a:avLst/>
          </a:prstGeom>
        </p:spPr>
      </p:pic>
      <p:pic>
        <p:nvPicPr>
          <p:cNvPr id="3" name="2 - Εικόνα" descr="16985867331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5132">
            <a:off x="7062424" y="131928"/>
            <a:ext cx="1707654" cy="2276872"/>
          </a:xfrm>
          <a:prstGeom prst="rect">
            <a:avLst/>
          </a:prstGeom>
        </p:spPr>
      </p:pic>
      <p:pic>
        <p:nvPicPr>
          <p:cNvPr id="4" name="3 - Εικόνα" descr="169858673311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53989">
            <a:off x="5366283" y="54459"/>
            <a:ext cx="1599642" cy="2132856"/>
          </a:xfrm>
          <a:prstGeom prst="rect">
            <a:avLst/>
          </a:prstGeom>
        </p:spPr>
      </p:pic>
      <p:pic>
        <p:nvPicPr>
          <p:cNvPr id="5" name="4 - Εικόνα" descr="169858673312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116632"/>
            <a:ext cx="1653648" cy="2204864"/>
          </a:xfrm>
          <a:prstGeom prst="rect">
            <a:avLst/>
          </a:prstGeom>
        </p:spPr>
      </p:pic>
      <p:pic>
        <p:nvPicPr>
          <p:cNvPr id="6" name="5 - Εικόνα" descr="169858673313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0593">
            <a:off x="3851324" y="385044"/>
            <a:ext cx="1512168" cy="2016224"/>
          </a:xfrm>
          <a:prstGeom prst="rect">
            <a:avLst/>
          </a:prstGeom>
        </p:spPr>
      </p:pic>
      <p:pic>
        <p:nvPicPr>
          <p:cNvPr id="7" name="6 - Εικόνα" descr="1698586733284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41385">
            <a:off x="531482" y="2540000"/>
            <a:ext cx="2516244" cy="1885505"/>
          </a:xfrm>
          <a:prstGeom prst="rect">
            <a:avLst/>
          </a:prstGeom>
        </p:spPr>
      </p:pic>
      <p:pic>
        <p:nvPicPr>
          <p:cNvPr id="8" name="7 - Εικόνα" descr="1698586733276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616767">
            <a:off x="5858126" y="2441690"/>
            <a:ext cx="2481495" cy="1708980"/>
          </a:xfrm>
          <a:prstGeom prst="rect">
            <a:avLst/>
          </a:prstGeom>
        </p:spPr>
      </p:pic>
      <p:pic>
        <p:nvPicPr>
          <p:cNvPr id="9" name="8 - Εικόνα" descr="1698586733293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2492896"/>
            <a:ext cx="2257092" cy="1709556"/>
          </a:xfrm>
          <a:prstGeom prst="rect">
            <a:avLst/>
          </a:prstGeom>
        </p:spPr>
      </p:pic>
      <p:pic>
        <p:nvPicPr>
          <p:cNvPr id="10" name="9 - Εικόνα" descr="1698586951734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728" y="4437112"/>
            <a:ext cx="3240360" cy="2186862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6300192" y="486916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Η Γιορτούλα μας με ποιήματα τραγούδια &amp; ΧΑΡΑ!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ΧΡΟΝΙΑ ΠΟΛΛΑ!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112</Words>
  <Application>Microsoft Office PowerPoint</Application>
  <PresentationFormat>Προβολή στην οθόνη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refiye</dc:creator>
  <cp:lastModifiedBy>refiye</cp:lastModifiedBy>
  <cp:revision>11</cp:revision>
  <dcterms:created xsi:type="dcterms:W3CDTF">2023-10-29T13:58:09Z</dcterms:created>
  <dcterms:modified xsi:type="dcterms:W3CDTF">2023-10-29T15:23:52Z</dcterms:modified>
</cp:coreProperties>
</file>