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jpeg" ContentType="image/jpeg"/>
  <Override PartName="/ppt/media/image5.png" ContentType="image/png"/>
  <Override PartName="/ppt/media/image7.png" ContentType="image/png"/>
  <Override PartName="/ppt/media/image8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82080" y="2666880"/>
            <a:ext cx="770436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982080" y="4407840"/>
            <a:ext cx="770436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982080" y="440784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929840" y="440784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982080" y="2666880"/>
            <a:ext cx="248040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3587040" y="2666880"/>
            <a:ext cx="248040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6191640" y="2666880"/>
            <a:ext cx="248040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982080" y="4407840"/>
            <a:ext cx="248040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3587040" y="4407840"/>
            <a:ext cx="248040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6191640" y="4407840"/>
            <a:ext cx="248040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982080" y="2666880"/>
            <a:ext cx="3759480" cy="33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929840" y="2666880"/>
            <a:ext cx="3759480" cy="33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982080" y="457200"/>
            <a:ext cx="7704360" cy="918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929840" y="2666880"/>
            <a:ext cx="3759480" cy="33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982080" y="440784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982080" y="2666880"/>
            <a:ext cx="3759480" cy="33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929840" y="440784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982080" y="4407840"/>
            <a:ext cx="770436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982080" y="2666880"/>
            <a:ext cx="770436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982080" y="4407840"/>
            <a:ext cx="770436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982080" y="440784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/>
          </p:nvPr>
        </p:nvSpPr>
        <p:spPr>
          <a:xfrm>
            <a:off x="4929840" y="440784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982080" y="2666880"/>
            <a:ext cx="248040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3587040" y="2666880"/>
            <a:ext cx="248040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6191640" y="2666880"/>
            <a:ext cx="248040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/>
          </p:nvPr>
        </p:nvSpPr>
        <p:spPr>
          <a:xfrm>
            <a:off x="982080" y="4407840"/>
            <a:ext cx="248040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/>
          </p:nvPr>
        </p:nvSpPr>
        <p:spPr>
          <a:xfrm>
            <a:off x="3587040" y="4407840"/>
            <a:ext cx="248040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/>
          </p:nvPr>
        </p:nvSpPr>
        <p:spPr>
          <a:xfrm>
            <a:off x="6191640" y="4407840"/>
            <a:ext cx="248040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982080" y="2666880"/>
            <a:ext cx="3759480" cy="33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929840" y="2666880"/>
            <a:ext cx="3759480" cy="33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982080" y="457200"/>
            <a:ext cx="7704360" cy="918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929840" y="2666880"/>
            <a:ext cx="3759480" cy="33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82080" y="440784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82080" y="2666880"/>
            <a:ext cx="3759480" cy="33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929840" y="440784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982080" y="4407840"/>
            <a:ext cx="7704360" cy="158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3"/>
          <p:cNvGrpSpPr/>
          <p:nvPr/>
        </p:nvGrpSpPr>
        <p:grpSpPr>
          <a:xfrm>
            <a:off x="0" y="0"/>
            <a:ext cx="2131560" cy="6857640"/>
            <a:chOff x="0" y="0"/>
            <a:chExt cx="2131560" cy="6857640"/>
          </a:xfrm>
        </p:grpSpPr>
        <p:sp>
          <p:nvSpPr>
            <p:cNvPr id="1" name="Freeform 6"/>
            <p:cNvSpPr/>
            <p:nvPr/>
          </p:nvSpPr>
          <p:spPr>
            <a:xfrm>
              <a:off x="0" y="0"/>
              <a:ext cx="1072800" cy="5290920"/>
            </a:xfrm>
            <a:custGeom>
              <a:avLst/>
              <a:gdLst/>
              <a:ahLst/>
              <a:rect l="l" t="t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Freeform 7"/>
            <p:cNvSpPr/>
            <p:nvPr/>
          </p:nvSpPr>
          <p:spPr>
            <a:xfrm>
              <a:off x="0" y="0"/>
              <a:ext cx="758520" cy="4624200"/>
            </a:xfrm>
            <a:custGeom>
              <a:avLst/>
              <a:gdLst/>
              <a:ahLst/>
              <a:rect l="l" t="t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Freeform 8"/>
            <p:cNvSpPr/>
            <p:nvPr/>
          </p:nvSpPr>
          <p:spPr>
            <a:xfrm>
              <a:off x="0" y="5662440"/>
              <a:ext cx="906120" cy="1195200"/>
            </a:xfrm>
            <a:custGeom>
              <a:avLst/>
              <a:gdLst/>
              <a:ahLst/>
              <a:rect l="l" t="t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Freeform 9"/>
            <p:cNvSpPr/>
            <p:nvPr/>
          </p:nvSpPr>
          <p:spPr>
            <a:xfrm>
              <a:off x="0" y="5295960"/>
              <a:ext cx="1487160" cy="1561680"/>
            </a:xfrm>
            <a:custGeom>
              <a:avLst/>
              <a:gdLst/>
              <a:ahLst/>
              <a:rect l="l" t="t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Freeform 10"/>
            <p:cNvSpPr/>
            <p:nvPr/>
          </p:nvSpPr>
          <p:spPr>
            <a:xfrm>
              <a:off x="0" y="5257800"/>
              <a:ext cx="2131560" cy="1599840"/>
            </a:xfrm>
            <a:custGeom>
              <a:avLst/>
              <a:gdLst/>
              <a:ahLst/>
              <a:rect l="l" t="t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Freeform 11"/>
            <p:cNvSpPr/>
            <p:nvPr/>
          </p:nvSpPr>
          <p:spPr>
            <a:xfrm>
              <a:off x="0" y="5357880"/>
              <a:ext cx="1377720" cy="1499760"/>
            </a:xfrm>
            <a:custGeom>
              <a:avLst/>
              <a:gdLst/>
              <a:ahLst/>
              <a:rect l="l" t="t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13480" y="685800"/>
            <a:ext cx="7515720" cy="272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orbel"/>
              </a:rPr>
              <a:t>Click to edit Master title style</a:t>
            </a:r>
            <a:endParaRPr b="0" lang="en-US" sz="40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113480" y="3505320"/>
            <a:ext cx="7515720" cy="837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113480" y="4343400"/>
            <a:ext cx="7515720" cy="1447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rbel"/>
              </a:rPr>
              <a:t>Click to edit Master text styles</a:t>
            </a:r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dt"/>
          </p:nvPr>
        </p:nvSpPr>
        <p:spPr>
          <a:xfrm>
            <a:off x="7358760" y="6116040"/>
            <a:ext cx="8571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590A0F5-6D97-4248-A43E-46F11BC9C856}" type="datetime">
              <a:rPr b="0" lang="en-US" sz="1000" spc="-1" strike="noStrike">
                <a:solidFill>
                  <a:srgbClr val="000000"/>
                </a:solidFill>
                <a:latin typeface="Corbel"/>
              </a:rPr>
              <a:t>1/7/22</a:t>
            </a:fld>
            <a:endParaRPr b="0" lang="el-GR" sz="1000" spc="-1" strike="noStrike"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ftr"/>
          </p:nvPr>
        </p:nvSpPr>
        <p:spPr>
          <a:xfrm>
            <a:off x="1986840" y="6116040"/>
            <a:ext cx="53143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12" name="PlaceHolder 6"/>
          <p:cNvSpPr>
            <a:spLocks noGrp="1"/>
          </p:cNvSpPr>
          <p:nvPr>
            <p:ph type="sldNum"/>
          </p:nvPr>
        </p:nvSpPr>
        <p:spPr>
          <a:xfrm>
            <a:off x="8273160" y="6116040"/>
            <a:ext cx="413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1FC3939-15C8-438B-A548-EA07107E89F4}" type="slidenum">
              <a:rPr b="0" lang="en-US" sz="1000" spc="-1" strike="noStrike">
                <a:solidFill>
                  <a:srgbClr val="000000"/>
                </a:solidFill>
                <a:latin typeface="Corbel"/>
              </a:rPr>
              <a:t>&lt;αριθμός&gt;</a:t>
            </a:fld>
            <a:endParaRPr b="0" lang="el-G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3"/>
          <p:cNvGrpSpPr/>
          <p:nvPr/>
        </p:nvGrpSpPr>
        <p:grpSpPr>
          <a:xfrm>
            <a:off x="0" y="0"/>
            <a:ext cx="2131560" cy="6857640"/>
            <a:chOff x="0" y="0"/>
            <a:chExt cx="2131560" cy="6857640"/>
          </a:xfrm>
        </p:grpSpPr>
        <p:sp>
          <p:nvSpPr>
            <p:cNvPr id="50" name="Freeform 6"/>
            <p:cNvSpPr/>
            <p:nvPr/>
          </p:nvSpPr>
          <p:spPr>
            <a:xfrm>
              <a:off x="0" y="0"/>
              <a:ext cx="1072800" cy="5290920"/>
            </a:xfrm>
            <a:custGeom>
              <a:avLst/>
              <a:gdLst/>
              <a:ahLst/>
              <a:rect l="l" t="t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Freeform 7"/>
            <p:cNvSpPr/>
            <p:nvPr/>
          </p:nvSpPr>
          <p:spPr>
            <a:xfrm>
              <a:off x="0" y="0"/>
              <a:ext cx="758520" cy="4624200"/>
            </a:xfrm>
            <a:custGeom>
              <a:avLst/>
              <a:gdLst/>
              <a:ahLst/>
              <a:rect l="l" t="t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Freeform 8"/>
            <p:cNvSpPr/>
            <p:nvPr/>
          </p:nvSpPr>
          <p:spPr>
            <a:xfrm>
              <a:off x="0" y="5662440"/>
              <a:ext cx="906120" cy="1195200"/>
            </a:xfrm>
            <a:custGeom>
              <a:avLst/>
              <a:gdLst/>
              <a:ahLst/>
              <a:rect l="l" t="t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" name="Freeform 9"/>
            <p:cNvSpPr/>
            <p:nvPr/>
          </p:nvSpPr>
          <p:spPr>
            <a:xfrm>
              <a:off x="0" y="5295960"/>
              <a:ext cx="1487160" cy="1561680"/>
            </a:xfrm>
            <a:custGeom>
              <a:avLst/>
              <a:gdLst/>
              <a:ahLst/>
              <a:rect l="l" t="t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" name="Freeform 10"/>
            <p:cNvSpPr/>
            <p:nvPr/>
          </p:nvSpPr>
          <p:spPr>
            <a:xfrm>
              <a:off x="0" y="5257800"/>
              <a:ext cx="2131560" cy="1599840"/>
            </a:xfrm>
            <a:custGeom>
              <a:avLst/>
              <a:gdLst/>
              <a:ahLst/>
              <a:rect l="l" t="t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Freeform 11"/>
            <p:cNvSpPr/>
            <p:nvPr/>
          </p:nvSpPr>
          <p:spPr>
            <a:xfrm>
              <a:off x="0" y="5357880"/>
              <a:ext cx="1377720" cy="1499760"/>
            </a:xfrm>
            <a:custGeom>
              <a:avLst/>
              <a:gdLst/>
              <a:ahLst/>
              <a:rect l="l" t="t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orbel"/>
              </a:rPr>
              <a:t>Click to edit Master title style</a:t>
            </a:r>
            <a:endParaRPr b="0" lang="en-US" sz="40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orbel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orbel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latin typeface="Corbel"/>
            </a:endParaRPr>
          </a:p>
          <a:p>
            <a:pPr lvl="2" marL="1200240" indent="-28584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orbel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  <a:p>
            <a:pPr lvl="3" marL="1542960" indent="-17136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orbel"/>
              </a:rPr>
              <a:t>Fourth level</a:t>
            </a:r>
            <a:endParaRPr b="0" lang="en-US" sz="1600" spc="-1" strike="noStrike">
              <a:solidFill>
                <a:srgbClr val="000000"/>
              </a:solidFill>
              <a:latin typeface="Corbel"/>
            </a:endParaRPr>
          </a:p>
          <a:p>
            <a:pPr lvl="4" marL="2000160" indent="-171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orbel"/>
              </a:rPr>
              <a:t>Fifth level</a:t>
            </a:r>
            <a:endParaRPr b="0" lang="en-US" sz="1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dt"/>
          </p:nvPr>
        </p:nvSpPr>
        <p:spPr>
          <a:xfrm>
            <a:off x="7344360" y="6108120"/>
            <a:ext cx="8571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3310AE2-DAB3-4D3D-B000-E735016F8738}" type="datetime">
              <a:rPr b="0" lang="en-US" sz="1000" spc="-1" strike="noStrike">
                <a:solidFill>
                  <a:srgbClr val="000000"/>
                </a:solidFill>
                <a:latin typeface="Corbel"/>
              </a:rPr>
              <a:t>1/7/22</a:t>
            </a:fld>
            <a:endParaRPr b="0" lang="el-GR" sz="1000" spc="-1" strike="noStrike">
              <a:latin typeface="Times New Roman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ftr"/>
          </p:nvPr>
        </p:nvSpPr>
        <p:spPr>
          <a:xfrm>
            <a:off x="1972800" y="6108120"/>
            <a:ext cx="53143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sldNum"/>
          </p:nvPr>
        </p:nvSpPr>
        <p:spPr>
          <a:xfrm>
            <a:off x="8259120" y="6108120"/>
            <a:ext cx="4273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733FCBA-8560-46BC-AF61-FF888D707276}" type="slidenum">
              <a:rPr b="0" lang="en-US" sz="1000" spc="-1" strike="noStrike">
                <a:solidFill>
                  <a:srgbClr val="000000"/>
                </a:solidFill>
                <a:latin typeface="Corbel"/>
              </a:rPr>
              <a:t>&lt;αριθμός&gt;</a:t>
            </a:fld>
            <a:endParaRPr b="0" lang="el-G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hyperlink" Target="http://www.et.gr/idocs-nph/search/pdfViewerForm.html?args=5C7QrtC22wGGrezhDLcpZ3dtvSoClrL8kY_IXd9bfk8pCCmqt4mgGO50VQv1JorZEmRQwePEviF8EeCoaT0MAKztT3Sb63xk3VkL3PiCQ3RLoVYQqjKiogfu8Gq1RKKQmyoZK8o4WQN1F28CcnQZ6VOmtwr1XQM6Eo2w23W_G-TH2DS5kPeGlA.." TargetMode="External"/><Relationship Id="rId3" Type="http://schemas.openxmlformats.org/officeDocument/2006/relationships/hyperlink" Target="http://www.et.gr/idocs-nph/search/pdfViewerForm.html?args=5C7QrtC22wGGrezhDLcpZ3dtvSoClrL8kY_IXd9bfk8pCCmqt4mgGO50VQv1JorZEmRQwePEviF8EeCoaT0MAKztT3Sb63xk3VkL3PiCQ3RLoVYQqjKiogfu8Gq1RKKQmyoZK8o4WQN1F28CcnQZ6VOmtwr1XQM6Eo2w23W_G-TH2DS5kPeGlA.." TargetMode="External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113480" y="1303920"/>
            <a:ext cx="7515720" cy="3242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70c0"/>
                </a:solidFill>
                <a:latin typeface="Corbel"/>
              </a:rPr>
              <a:t>Ενημέρωση σχετικά με το άνοιγμα των σχολείων </a:t>
            </a:r>
            <a:br/>
            <a:r>
              <a:rPr b="1" lang="el-GR" sz="4000" spc="-1" strike="noStrike">
                <a:solidFill>
                  <a:srgbClr val="0070c0"/>
                </a:solidFill>
                <a:latin typeface="Corbel"/>
              </a:rPr>
              <a:t>στις 10 Ιανουαρίου 2022</a:t>
            </a:r>
            <a:br/>
            <a:br/>
            <a:endParaRPr b="0" lang="en-US" sz="40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1372680" y="7155360"/>
            <a:ext cx="7515720" cy="45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1113480" y="4327560"/>
            <a:ext cx="7515720" cy="1226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879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70c0"/>
                </a:solidFill>
                <a:latin typeface="Corbel"/>
              </a:rPr>
              <a:t>       </a:t>
            </a:r>
            <a:r>
              <a:rPr b="0" lang="el-GR" sz="3200" spc="-1" strike="noStrike">
                <a:solidFill>
                  <a:srgbClr val="0070c0"/>
                </a:solidFill>
                <a:latin typeface="Corbel"/>
              </a:rPr>
              <a:t> </a:t>
            </a:r>
            <a:r>
              <a:rPr b="1" lang="el-GR" sz="4400" spc="-1" strike="noStrike">
                <a:solidFill>
                  <a:srgbClr val="0070c0"/>
                </a:solidFill>
                <a:latin typeface="Corbel"/>
              </a:rPr>
              <a:t>Διεύθυνση  Π.Ε. Βοιωτίας</a:t>
            </a:r>
            <a:endParaRPr b="0" lang="en-US" sz="4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13480" y="685800"/>
            <a:ext cx="7515720" cy="272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1113480" y="3505320"/>
            <a:ext cx="7515720" cy="837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1113480" y="4343400"/>
            <a:ext cx="7515720" cy="1447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3" name="Picture 4"/>
          <p:cNvSpPr/>
          <p:nvPr/>
        </p:nvSpPr>
        <p:spPr>
          <a:xfrm>
            <a:off x="1026720" y="685800"/>
            <a:ext cx="7727400" cy="5130360"/>
          </a:xfrm>
          <a:prstGeom prst="roundRect">
            <a:avLst>
              <a:gd name="adj" fmla="val 4380"/>
            </a:avLst>
          </a:prstGeom>
          <a:blipFill rotWithShape="0">
            <a:blip r:embed="rId2"/>
            <a:srcRect/>
            <a:stretch/>
          </a:blipFill>
          <a:ln w="38100">
            <a:solidFill>
              <a:srgbClr val="ebebeb"/>
            </a:solidFill>
            <a:round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/>
          </p:nvPr>
        </p:nvSpPr>
        <p:spPr>
          <a:xfrm>
            <a:off x="1517040" y="2666880"/>
            <a:ext cx="2499840" cy="312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5" name="Content Placeholder 4"/>
          <p:cNvSpPr/>
          <p:nvPr/>
        </p:nvSpPr>
        <p:spPr>
          <a:xfrm>
            <a:off x="1528200" y="372600"/>
            <a:ext cx="6087240" cy="5740200"/>
          </a:xfrm>
          <a:prstGeom prst="roundRect">
            <a:avLst>
              <a:gd name="adj" fmla="val 4380"/>
            </a:avLst>
          </a:prstGeom>
          <a:blipFill rotWithShape="0">
            <a:blip r:embed="rId2"/>
            <a:srcRect/>
            <a:stretch/>
          </a:blipFill>
          <a:ln w="38100">
            <a:solidFill>
              <a:srgbClr val="ebebeb"/>
            </a:solidFill>
            <a:round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120320" y="1672200"/>
            <a:ext cx="2492640" cy="913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2000"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1237680" y="5647320"/>
            <a:ext cx="7490160" cy="383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6000"/>
          </a:bodyPr>
          <a:p>
            <a:pPr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l-GR" sz="1100" spc="-1" strike="noStrike" u="sng">
                <a:solidFill>
                  <a:srgbClr val="3085ed"/>
                </a:solidFill>
                <a:uFillTx/>
                <a:latin typeface="Corbel"/>
                <a:hlinkClick r:id="rId2"/>
              </a:rPr>
              <a:t>Για περισσότερες πληροφορίες, σ</a:t>
            </a:r>
            <a:r>
              <a:rPr b="0" lang="el-GR" sz="1400" spc="-1" strike="noStrike" u="sng">
                <a:solidFill>
                  <a:srgbClr val="3085ed"/>
                </a:solidFill>
                <a:uFillTx/>
                <a:latin typeface="Corbel"/>
                <a:hlinkClick r:id="rId3"/>
              </a:rPr>
              <a:t>ας γνωστοποιούμε ότι στο ΦΕΚ Β΄ 7/06-01-2022 δημοσιεύτηκε η υπ. αριθ. ΓΠ οικ. 360/06- 01-2022 ΚΥΑ</a:t>
            </a:r>
            <a:endParaRPr b="0" lang="en-US" sz="1400" spc="-1" strike="noStrike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8" name="Content Placeholder 4"/>
          <p:cNvSpPr/>
          <p:nvPr/>
        </p:nvSpPr>
        <p:spPr>
          <a:xfrm>
            <a:off x="947160" y="1625760"/>
            <a:ext cx="7931880" cy="4021200"/>
          </a:xfrm>
          <a:prstGeom prst="roundRect">
            <a:avLst>
              <a:gd name="adj" fmla="val 4380"/>
            </a:avLst>
          </a:prstGeom>
          <a:blipFill rotWithShape="0">
            <a:blip r:embed="rId4"/>
            <a:srcRect/>
            <a:stretch/>
          </a:blipFill>
          <a:ln w="38100">
            <a:solidFill>
              <a:srgbClr val="ebebeb"/>
            </a:solidFill>
            <a:round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42</TotalTime>
  <Application>LibreOffice/7.2.0.4$Windows_X86_64 LibreOffice_project/9a9c6381e3f7a62afc1329bd359cc48accb6435b</Application>
  <AppVersion>15.0000</AppVersion>
  <Words>36</Words>
  <Paragraphs>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2022-01-07T08:10:36Z</dcterms:created>
  <dc:creator>Νέστορας Χουλιάρας</dc:creator>
  <dc:description/>
  <dc:language>el-GR</dc:language>
  <cp:lastModifiedBy>Ioanna</cp:lastModifiedBy>
  <dcterms:modified xsi:type="dcterms:W3CDTF">2022-01-07T12:38:27Z</dcterms:modified>
  <cp:revision>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Προβολή στην οθόνη (4:3)</vt:lpwstr>
  </property>
  <property fmtid="{D5CDD505-2E9C-101B-9397-08002B2CF9AE}" pid="3" name="Slides">
    <vt:i4>4</vt:i4>
  </property>
</Properties>
</file>