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329" r:id="rId3"/>
    <p:sldId id="257" r:id="rId4"/>
    <p:sldId id="290" r:id="rId5"/>
    <p:sldId id="293" r:id="rId6"/>
    <p:sldId id="295" r:id="rId7"/>
    <p:sldId id="294" r:id="rId8"/>
    <p:sldId id="302" r:id="rId9"/>
    <p:sldId id="308"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03" r:id="rId23"/>
    <p:sldId id="304" r:id="rId24"/>
    <p:sldId id="324" r:id="rId25"/>
    <p:sldId id="328" r:id="rId26"/>
    <p:sldId id="263" r:id="rId27"/>
    <p:sldId id="266" r:id="rId28"/>
    <p:sldId id="334" r:id="rId29"/>
    <p:sldId id="267" r:id="rId30"/>
    <p:sldId id="335" r:id="rId31"/>
    <p:sldId id="327" r:id="rId32"/>
    <p:sldId id="336" r:id="rId33"/>
    <p:sldId id="325" r:id="rId34"/>
    <p:sldId id="337" r:id="rId35"/>
    <p:sldId id="268" r:id="rId36"/>
    <p:sldId id="333"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showGuides="1">
      <p:cViewPr varScale="1">
        <p:scale>
          <a:sx n="70" d="100"/>
          <a:sy n="70" d="100"/>
        </p:scale>
        <p:origin x="576" y="54"/>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DE476229-1418-4306-8C2E-476EA91F717B}" type="datetimeFigureOut">
              <a:rPr lang="el-GR" smtClean="0"/>
              <a:t>8/3/2021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EF31A4-D59A-42EE-BBEE-5ACB0D8C640C}" type="slidenum">
              <a:rPr lang="el-GR" smtClean="0"/>
              <a:t>‹#›</a:t>
            </a:fld>
            <a:endParaRPr lang="el-GR"/>
          </a:p>
        </p:txBody>
      </p:sp>
    </p:spTree>
    <p:extLst>
      <p:ext uri="{BB962C8B-B14F-4D97-AF65-F5344CB8AC3E}">
        <p14:creationId xmlns:p14="http://schemas.microsoft.com/office/powerpoint/2010/main" val="252275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E476229-1418-4306-8C2E-476EA91F717B}" type="datetimeFigureOut">
              <a:rPr lang="el-GR" smtClean="0"/>
              <a:t>8/3/2021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EF31A4-D59A-42EE-BBEE-5ACB0D8C640C}" type="slidenum">
              <a:rPr lang="el-GR" smtClean="0"/>
              <a:t>‹#›</a:t>
            </a:fld>
            <a:endParaRPr lang="el-GR"/>
          </a:p>
        </p:txBody>
      </p:sp>
    </p:spTree>
    <p:extLst>
      <p:ext uri="{BB962C8B-B14F-4D97-AF65-F5344CB8AC3E}">
        <p14:creationId xmlns:p14="http://schemas.microsoft.com/office/powerpoint/2010/main" val="229424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E476229-1418-4306-8C2E-476EA91F717B}" type="datetimeFigureOut">
              <a:rPr lang="el-GR" smtClean="0"/>
              <a:t>8/3/2021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EF31A4-D59A-42EE-BBEE-5ACB0D8C640C}" type="slidenum">
              <a:rPr lang="el-GR" smtClean="0"/>
              <a:t>‹#›</a:t>
            </a:fld>
            <a:endParaRPr lang="el-GR"/>
          </a:p>
        </p:txBody>
      </p:sp>
    </p:spTree>
    <p:extLst>
      <p:ext uri="{BB962C8B-B14F-4D97-AF65-F5344CB8AC3E}">
        <p14:creationId xmlns:p14="http://schemas.microsoft.com/office/powerpoint/2010/main" val="292246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E476229-1418-4306-8C2E-476EA91F717B}" type="datetimeFigureOut">
              <a:rPr lang="el-GR" smtClean="0"/>
              <a:t>8/3/2021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EF31A4-D59A-42EE-BBEE-5ACB0D8C640C}" type="slidenum">
              <a:rPr lang="el-GR" smtClean="0"/>
              <a:t>‹#›</a:t>
            </a:fld>
            <a:endParaRPr lang="el-GR"/>
          </a:p>
        </p:txBody>
      </p:sp>
    </p:spTree>
    <p:extLst>
      <p:ext uri="{BB962C8B-B14F-4D97-AF65-F5344CB8AC3E}">
        <p14:creationId xmlns:p14="http://schemas.microsoft.com/office/powerpoint/2010/main" val="58921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DE476229-1418-4306-8C2E-476EA91F717B}" type="datetimeFigureOut">
              <a:rPr lang="el-GR" smtClean="0"/>
              <a:t>8/3/2021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EF31A4-D59A-42EE-BBEE-5ACB0D8C640C}" type="slidenum">
              <a:rPr lang="el-GR" smtClean="0"/>
              <a:t>‹#›</a:t>
            </a:fld>
            <a:endParaRPr lang="el-GR"/>
          </a:p>
        </p:txBody>
      </p:sp>
    </p:spTree>
    <p:extLst>
      <p:ext uri="{BB962C8B-B14F-4D97-AF65-F5344CB8AC3E}">
        <p14:creationId xmlns:p14="http://schemas.microsoft.com/office/powerpoint/2010/main" val="18273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E476229-1418-4306-8C2E-476EA91F717B}" type="datetimeFigureOut">
              <a:rPr lang="el-GR" smtClean="0"/>
              <a:t>8/3/2021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EF31A4-D59A-42EE-BBEE-5ACB0D8C640C}" type="slidenum">
              <a:rPr lang="el-GR" smtClean="0"/>
              <a:t>‹#›</a:t>
            </a:fld>
            <a:endParaRPr lang="el-GR"/>
          </a:p>
        </p:txBody>
      </p:sp>
    </p:spTree>
    <p:extLst>
      <p:ext uri="{BB962C8B-B14F-4D97-AF65-F5344CB8AC3E}">
        <p14:creationId xmlns:p14="http://schemas.microsoft.com/office/powerpoint/2010/main" val="47542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E476229-1418-4306-8C2E-476EA91F717B}" type="datetimeFigureOut">
              <a:rPr lang="el-GR" smtClean="0"/>
              <a:t>8/3/2021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6EF31A4-D59A-42EE-BBEE-5ACB0D8C640C}" type="slidenum">
              <a:rPr lang="el-GR" smtClean="0"/>
              <a:t>‹#›</a:t>
            </a:fld>
            <a:endParaRPr lang="el-GR"/>
          </a:p>
        </p:txBody>
      </p:sp>
    </p:spTree>
    <p:extLst>
      <p:ext uri="{BB962C8B-B14F-4D97-AF65-F5344CB8AC3E}">
        <p14:creationId xmlns:p14="http://schemas.microsoft.com/office/powerpoint/2010/main" val="401628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E476229-1418-4306-8C2E-476EA91F717B}" type="datetimeFigureOut">
              <a:rPr lang="el-GR" smtClean="0"/>
              <a:t>8/3/2021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6EF31A4-D59A-42EE-BBEE-5ACB0D8C640C}" type="slidenum">
              <a:rPr lang="el-GR" smtClean="0"/>
              <a:t>‹#›</a:t>
            </a:fld>
            <a:endParaRPr lang="el-GR"/>
          </a:p>
        </p:txBody>
      </p:sp>
    </p:spTree>
    <p:extLst>
      <p:ext uri="{BB962C8B-B14F-4D97-AF65-F5344CB8AC3E}">
        <p14:creationId xmlns:p14="http://schemas.microsoft.com/office/powerpoint/2010/main" val="328291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E476229-1418-4306-8C2E-476EA91F717B}" type="datetimeFigureOut">
              <a:rPr lang="el-GR" smtClean="0"/>
              <a:t>8/3/2021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6EF31A4-D59A-42EE-BBEE-5ACB0D8C640C}" type="slidenum">
              <a:rPr lang="el-GR" smtClean="0"/>
              <a:t>‹#›</a:t>
            </a:fld>
            <a:endParaRPr lang="el-GR"/>
          </a:p>
        </p:txBody>
      </p:sp>
    </p:spTree>
    <p:extLst>
      <p:ext uri="{BB962C8B-B14F-4D97-AF65-F5344CB8AC3E}">
        <p14:creationId xmlns:p14="http://schemas.microsoft.com/office/powerpoint/2010/main" val="115169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DE476229-1418-4306-8C2E-476EA91F717B}" type="datetimeFigureOut">
              <a:rPr lang="el-GR" smtClean="0"/>
              <a:t>8/3/2021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EF31A4-D59A-42EE-BBEE-5ACB0D8C640C}" type="slidenum">
              <a:rPr lang="el-GR" smtClean="0"/>
              <a:t>‹#›</a:t>
            </a:fld>
            <a:endParaRPr lang="el-GR"/>
          </a:p>
        </p:txBody>
      </p:sp>
    </p:spTree>
    <p:extLst>
      <p:ext uri="{BB962C8B-B14F-4D97-AF65-F5344CB8AC3E}">
        <p14:creationId xmlns:p14="http://schemas.microsoft.com/office/powerpoint/2010/main" val="169417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DE476229-1418-4306-8C2E-476EA91F717B}" type="datetimeFigureOut">
              <a:rPr lang="el-GR" smtClean="0"/>
              <a:t>8/3/2021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EF31A4-D59A-42EE-BBEE-5ACB0D8C640C}" type="slidenum">
              <a:rPr lang="el-GR" smtClean="0"/>
              <a:t>‹#›</a:t>
            </a:fld>
            <a:endParaRPr lang="el-GR"/>
          </a:p>
        </p:txBody>
      </p:sp>
    </p:spTree>
    <p:extLst>
      <p:ext uri="{BB962C8B-B14F-4D97-AF65-F5344CB8AC3E}">
        <p14:creationId xmlns:p14="http://schemas.microsoft.com/office/powerpoint/2010/main" val="358996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76229-1418-4306-8C2E-476EA91F717B}" type="datetimeFigureOut">
              <a:rPr lang="el-GR" smtClean="0"/>
              <a:t>8/3/2021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F31A4-D59A-42EE-BBEE-5ACB0D8C640C}" type="slidenum">
              <a:rPr lang="el-GR" smtClean="0"/>
              <a:t>‹#›</a:t>
            </a:fld>
            <a:endParaRPr lang="el-GR"/>
          </a:p>
        </p:txBody>
      </p:sp>
    </p:spTree>
    <p:extLst>
      <p:ext uri="{BB962C8B-B14F-4D97-AF65-F5344CB8AC3E}">
        <p14:creationId xmlns:p14="http://schemas.microsoft.com/office/powerpoint/2010/main" val="17347673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4.png"/><Relationship Id="rId21" Type="http://schemas.microsoft.com/office/2007/relationships/hdphoto" Target="../media/hdphoto15.wdp"/><Relationship Id="rId7" Type="http://schemas.openxmlformats.org/officeDocument/2006/relationships/image" Target="../media/image8.png"/><Relationship Id="rId12" Type="http://schemas.openxmlformats.org/officeDocument/2006/relationships/image" Target="../media/image11.png"/><Relationship Id="rId17" Type="http://schemas.microsoft.com/office/2007/relationships/hdphoto" Target="../media/hdphoto10.wdp"/><Relationship Id="rId25" Type="http://schemas.microsoft.com/office/2007/relationships/hdphoto" Target="../media/hdphoto19.wdp"/><Relationship Id="rId2" Type="http://schemas.openxmlformats.org/officeDocument/2006/relationships/image" Target="../media/image2.png"/><Relationship Id="rId16" Type="http://schemas.openxmlformats.org/officeDocument/2006/relationships/image" Target="../media/image14.png"/><Relationship Id="rId20" Type="http://schemas.openxmlformats.org/officeDocument/2006/relationships/image" Target="../media/image19.png"/><Relationship Id="rId29"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0.jpg"/><Relationship Id="rId24" Type="http://schemas.openxmlformats.org/officeDocument/2006/relationships/image" Target="../media/image24.png"/><Relationship Id="rId32" Type="http://schemas.openxmlformats.org/officeDocument/2006/relationships/image" Target="../media/image31.jpg"/><Relationship Id="rId5" Type="http://schemas.openxmlformats.org/officeDocument/2006/relationships/image" Target="../media/image6.png"/><Relationship Id="rId15" Type="http://schemas.microsoft.com/office/2007/relationships/hdphoto" Target="../media/hdphoto9.wdp"/><Relationship Id="rId23" Type="http://schemas.microsoft.com/office/2007/relationships/hdphoto" Target="../media/hdphoto16.wdp"/><Relationship Id="rId28" Type="http://schemas.openxmlformats.org/officeDocument/2006/relationships/image" Target="../media/image32.jpeg"/><Relationship Id="rId10" Type="http://schemas.microsoft.com/office/2007/relationships/hdphoto" Target="../media/hdphoto6.wdp"/><Relationship Id="rId19" Type="http://schemas.microsoft.com/office/2007/relationships/hdphoto" Target="../media/hdphoto14.wdp"/><Relationship Id="rId31" Type="http://schemas.openxmlformats.org/officeDocument/2006/relationships/image" Target="../media/image30.jpeg"/><Relationship Id="rId4" Type="http://schemas.microsoft.com/office/2007/relationships/hdphoto" Target="../media/hdphoto2.wdp"/><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image" Target="../media/image20.png"/><Relationship Id="rId27" Type="http://schemas.microsoft.com/office/2007/relationships/hdphoto" Target="../media/hdphoto21.wdp"/><Relationship Id="rId30" Type="http://schemas.microsoft.com/office/2007/relationships/hdphoto" Target="../media/hdphoto22.wdp"/></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4.png"/><Relationship Id="rId21" Type="http://schemas.microsoft.com/office/2007/relationships/hdphoto" Target="../media/hdphoto15.wdp"/><Relationship Id="rId7" Type="http://schemas.openxmlformats.org/officeDocument/2006/relationships/image" Target="../media/image8.png"/><Relationship Id="rId12" Type="http://schemas.openxmlformats.org/officeDocument/2006/relationships/image" Target="../media/image11.png"/><Relationship Id="rId17" Type="http://schemas.microsoft.com/office/2007/relationships/hdphoto" Target="../media/hdphoto10.wdp"/><Relationship Id="rId25" Type="http://schemas.microsoft.com/office/2007/relationships/hdphoto" Target="../media/hdphoto19.wdp"/><Relationship Id="rId2" Type="http://schemas.openxmlformats.org/officeDocument/2006/relationships/image" Target="../media/image2.png"/><Relationship Id="rId16" Type="http://schemas.openxmlformats.org/officeDocument/2006/relationships/image" Target="../media/image14.png"/><Relationship Id="rId20" Type="http://schemas.openxmlformats.org/officeDocument/2006/relationships/image" Target="../media/image19.png"/><Relationship Id="rId29" Type="http://schemas.microsoft.com/office/2007/relationships/hdphoto" Target="../media/hdphoto22.wdp"/><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0.jpg"/><Relationship Id="rId24" Type="http://schemas.openxmlformats.org/officeDocument/2006/relationships/image" Target="../media/image24.png"/><Relationship Id="rId5" Type="http://schemas.openxmlformats.org/officeDocument/2006/relationships/image" Target="../media/image6.png"/><Relationship Id="rId15" Type="http://schemas.microsoft.com/office/2007/relationships/hdphoto" Target="../media/hdphoto9.wdp"/><Relationship Id="rId23" Type="http://schemas.microsoft.com/office/2007/relationships/hdphoto" Target="../media/hdphoto16.wdp"/><Relationship Id="rId28" Type="http://schemas.openxmlformats.org/officeDocument/2006/relationships/image" Target="../media/image29.png"/><Relationship Id="rId10" Type="http://schemas.microsoft.com/office/2007/relationships/hdphoto" Target="../media/hdphoto6.wdp"/><Relationship Id="rId19" Type="http://schemas.microsoft.com/office/2007/relationships/hdphoto" Target="../media/hdphoto14.wdp"/><Relationship Id="rId31" Type="http://schemas.openxmlformats.org/officeDocument/2006/relationships/image" Target="../media/image31.jpg"/><Relationship Id="rId4" Type="http://schemas.microsoft.com/office/2007/relationships/hdphoto" Target="../media/hdphoto2.wdp"/><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image" Target="../media/image20.png"/><Relationship Id="rId27" Type="http://schemas.microsoft.com/office/2007/relationships/hdphoto" Target="../media/hdphoto21.wdp"/><Relationship Id="rId30"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3.png"/><Relationship Id="rId18" Type="http://schemas.microsoft.com/office/2007/relationships/hdphoto" Target="../media/hdphoto14.wdp"/><Relationship Id="rId26" Type="http://schemas.microsoft.com/office/2007/relationships/hdphoto" Target="../media/hdphoto21.wdp"/><Relationship Id="rId3" Type="http://schemas.openxmlformats.org/officeDocument/2006/relationships/image" Target="../media/image4.png"/><Relationship Id="rId21" Type="http://schemas.openxmlformats.org/officeDocument/2006/relationships/image" Target="../media/image20.png"/><Relationship Id="rId7" Type="http://schemas.openxmlformats.org/officeDocument/2006/relationships/image" Target="../media/image8.png"/><Relationship Id="rId12" Type="http://schemas.microsoft.com/office/2007/relationships/hdphoto" Target="../media/hdphoto7.wdp"/><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2.png"/><Relationship Id="rId16" Type="http://schemas.microsoft.com/office/2007/relationships/hdphoto" Target="../media/hdphoto10.wdp"/><Relationship Id="rId20" Type="http://schemas.microsoft.com/office/2007/relationships/hdphoto" Target="../media/hdphoto15.wdp"/><Relationship Id="rId29" Type="http://schemas.openxmlformats.org/officeDocument/2006/relationships/image" Target="../media/image30.jpe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1.png"/><Relationship Id="rId24" Type="http://schemas.microsoft.com/office/2007/relationships/hdphoto" Target="../media/hdphoto19.wdp"/><Relationship Id="rId5" Type="http://schemas.openxmlformats.org/officeDocument/2006/relationships/image" Target="../media/image6.png"/><Relationship Id="rId15" Type="http://schemas.openxmlformats.org/officeDocument/2006/relationships/image" Target="../media/image14.png"/><Relationship Id="rId23" Type="http://schemas.openxmlformats.org/officeDocument/2006/relationships/image" Target="../media/image24.png"/><Relationship Id="rId28" Type="http://schemas.microsoft.com/office/2007/relationships/hdphoto" Target="../media/hdphoto22.wdp"/><Relationship Id="rId10" Type="http://schemas.microsoft.com/office/2007/relationships/hdphoto" Target="../media/hdphoto6.wdp"/><Relationship Id="rId19" Type="http://schemas.openxmlformats.org/officeDocument/2006/relationships/image" Target="../media/image19.png"/><Relationship Id="rId4" Type="http://schemas.microsoft.com/office/2007/relationships/hdphoto" Target="../media/hdphoto2.wdp"/><Relationship Id="rId9" Type="http://schemas.openxmlformats.org/officeDocument/2006/relationships/image" Target="../media/image9.png"/><Relationship Id="rId14" Type="http://schemas.microsoft.com/office/2007/relationships/hdphoto" Target="../media/hdphoto9.wdp"/><Relationship Id="rId22" Type="http://schemas.microsoft.com/office/2007/relationships/hdphoto" Target="../media/hdphoto16.wdp"/><Relationship Id="rId27" Type="http://schemas.openxmlformats.org/officeDocument/2006/relationships/image" Target="../media/image29.png"/><Relationship Id="rId30" Type="http://schemas.openxmlformats.org/officeDocument/2006/relationships/image" Target="../media/image31.jpg"/></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18" Type="http://schemas.openxmlformats.org/officeDocument/2006/relationships/image" Target="../media/image20.png"/><Relationship Id="rId26" Type="http://schemas.openxmlformats.org/officeDocument/2006/relationships/image" Target="../media/image30.jpeg"/><Relationship Id="rId3" Type="http://schemas.openxmlformats.org/officeDocument/2006/relationships/image" Target="../media/image4.png"/><Relationship Id="rId21" Type="http://schemas.microsoft.com/office/2007/relationships/hdphoto" Target="../media/hdphoto19.wdp"/><Relationship Id="rId7" Type="http://schemas.openxmlformats.org/officeDocument/2006/relationships/image" Target="../media/image8.png"/><Relationship Id="rId12" Type="http://schemas.openxmlformats.org/officeDocument/2006/relationships/image" Target="../media/image11.png"/><Relationship Id="rId17" Type="http://schemas.microsoft.com/office/2007/relationships/hdphoto" Target="../media/hdphoto14.wdp"/><Relationship Id="rId25" Type="http://schemas.microsoft.com/office/2007/relationships/hdphoto" Target="../media/hdphoto22.wdp"/><Relationship Id="rId2" Type="http://schemas.openxmlformats.org/officeDocument/2006/relationships/image" Target="../media/image2.png"/><Relationship Id="rId16" Type="http://schemas.openxmlformats.org/officeDocument/2006/relationships/image" Target="../media/image18.png"/><Relationship Id="rId20"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0.jpg"/><Relationship Id="rId24" Type="http://schemas.openxmlformats.org/officeDocument/2006/relationships/image" Target="../media/image29.png"/><Relationship Id="rId5" Type="http://schemas.openxmlformats.org/officeDocument/2006/relationships/image" Target="../media/image6.png"/><Relationship Id="rId15" Type="http://schemas.microsoft.com/office/2007/relationships/hdphoto" Target="../media/hdphoto9.wdp"/><Relationship Id="rId23" Type="http://schemas.microsoft.com/office/2007/relationships/hdphoto" Target="../media/hdphoto21.wdp"/><Relationship Id="rId10" Type="http://schemas.microsoft.com/office/2007/relationships/hdphoto" Target="../media/hdphoto6.wdp"/><Relationship Id="rId19" Type="http://schemas.microsoft.com/office/2007/relationships/hdphoto" Target="../media/hdphoto16.wdp"/><Relationship Id="rId4" Type="http://schemas.microsoft.com/office/2007/relationships/hdphoto" Target="../media/hdphoto2.wdp"/><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image" Target="../media/image26.png"/><Relationship Id="rId27" Type="http://schemas.openxmlformats.org/officeDocument/2006/relationships/image" Target="../media/image31.jpg"/></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19.wdp"/><Relationship Id="rId3" Type="http://schemas.openxmlformats.org/officeDocument/2006/relationships/image" Target="../media/image4.png"/><Relationship Id="rId21" Type="http://schemas.openxmlformats.org/officeDocument/2006/relationships/image" Target="../media/image29.png"/><Relationship Id="rId7" Type="http://schemas.openxmlformats.org/officeDocument/2006/relationships/image" Target="../media/image9.png"/><Relationship Id="rId12" Type="http://schemas.microsoft.com/office/2007/relationships/hdphoto" Target="../media/hdphoto9.wdp"/><Relationship Id="rId17" Type="http://schemas.openxmlformats.org/officeDocument/2006/relationships/image" Target="../media/image24.png"/><Relationship Id="rId2" Type="http://schemas.openxmlformats.org/officeDocument/2006/relationships/image" Target="../media/image2.png"/><Relationship Id="rId16" Type="http://schemas.microsoft.com/office/2007/relationships/hdphoto" Target="../media/hdphoto16.wdp"/><Relationship Id="rId20" Type="http://schemas.microsoft.com/office/2007/relationships/hdphoto" Target="../media/hdphoto21.wdp"/><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3.png"/><Relationship Id="rId24" Type="http://schemas.openxmlformats.org/officeDocument/2006/relationships/image" Target="../media/image31.jpg"/><Relationship Id="rId5" Type="http://schemas.openxmlformats.org/officeDocument/2006/relationships/image" Target="../media/image8.png"/><Relationship Id="rId15" Type="http://schemas.openxmlformats.org/officeDocument/2006/relationships/image" Target="../media/image20.png"/><Relationship Id="rId23" Type="http://schemas.openxmlformats.org/officeDocument/2006/relationships/image" Target="../media/image30.jpeg"/><Relationship Id="rId10" Type="http://schemas.microsoft.com/office/2007/relationships/hdphoto" Target="../media/hdphoto7.wdp"/><Relationship Id="rId19" Type="http://schemas.openxmlformats.org/officeDocument/2006/relationships/image" Target="../media/image26.png"/><Relationship Id="rId4" Type="http://schemas.microsoft.com/office/2007/relationships/hdphoto" Target="../media/hdphoto2.wdp"/><Relationship Id="rId9" Type="http://schemas.openxmlformats.org/officeDocument/2006/relationships/image" Target="../media/image11.png"/><Relationship Id="rId14" Type="http://schemas.microsoft.com/office/2007/relationships/hdphoto" Target="../media/hdphoto14.wdp"/><Relationship Id="rId22" Type="http://schemas.microsoft.com/office/2007/relationships/hdphoto" Target="../media/hdphoto22.wdp"/></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19.wdp"/><Relationship Id="rId3" Type="http://schemas.openxmlformats.org/officeDocument/2006/relationships/image" Target="../media/image4.png"/><Relationship Id="rId21" Type="http://schemas.openxmlformats.org/officeDocument/2006/relationships/image" Target="../media/image30.jpeg"/><Relationship Id="rId7" Type="http://schemas.openxmlformats.org/officeDocument/2006/relationships/image" Target="../media/image9.png"/><Relationship Id="rId12" Type="http://schemas.microsoft.com/office/2007/relationships/hdphoto" Target="../media/hdphoto9.wdp"/><Relationship Id="rId17" Type="http://schemas.openxmlformats.org/officeDocument/2006/relationships/image" Target="../media/image24.png"/><Relationship Id="rId2" Type="http://schemas.openxmlformats.org/officeDocument/2006/relationships/image" Target="../media/image2.png"/><Relationship Id="rId16" Type="http://schemas.microsoft.com/office/2007/relationships/hdphoto" Target="../media/hdphoto16.wdp"/><Relationship Id="rId20" Type="http://schemas.microsoft.com/office/2007/relationships/hdphoto" Target="../media/hdphoto22.wdp"/><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20.png"/><Relationship Id="rId10" Type="http://schemas.microsoft.com/office/2007/relationships/hdphoto" Target="../media/hdphoto7.wdp"/><Relationship Id="rId19" Type="http://schemas.openxmlformats.org/officeDocument/2006/relationships/image" Target="../media/image29.png"/><Relationship Id="rId4" Type="http://schemas.microsoft.com/office/2007/relationships/hdphoto" Target="../media/hdphoto2.wdp"/><Relationship Id="rId9" Type="http://schemas.openxmlformats.org/officeDocument/2006/relationships/image" Target="../media/image11.png"/><Relationship Id="rId14" Type="http://schemas.microsoft.com/office/2007/relationships/hdphoto" Target="../media/hdphoto14.wdp"/><Relationship Id="rId22"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0.png"/><Relationship Id="rId18" Type="http://schemas.microsoft.com/office/2007/relationships/hdphoto" Target="../media/hdphoto22.wdp"/><Relationship Id="rId3" Type="http://schemas.openxmlformats.org/officeDocument/2006/relationships/image" Target="../media/image4.png"/><Relationship Id="rId7" Type="http://schemas.openxmlformats.org/officeDocument/2006/relationships/image" Target="../media/image9.png"/><Relationship Id="rId12" Type="http://schemas.microsoft.com/office/2007/relationships/hdphoto" Target="../media/hdphoto9.wdp"/><Relationship Id="rId17" Type="http://schemas.openxmlformats.org/officeDocument/2006/relationships/image" Target="../media/image29.png"/><Relationship Id="rId2" Type="http://schemas.openxmlformats.org/officeDocument/2006/relationships/image" Target="../media/image2.png"/><Relationship Id="rId16" Type="http://schemas.microsoft.com/office/2007/relationships/hdphoto" Target="../media/hdphoto19.wdp"/><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24.png"/><Relationship Id="rId10" Type="http://schemas.microsoft.com/office/2007/relationships/hdphoto" Target="../media/hdphoto7.wdp"/><Relationship Id="rId19" Type="http://schemas.openxmlformats.org/officeDocument/2006/relationships/image" Target="../media/image31.jpg"/><Relationship Id="rId4" Type="http://schemas.microsoft.com/office/2007/relationships/hdphoto" Target="../media/hdphoto2.wdp"/><Relationship Id="rId9" Type="http://schemas.openxmlformats.org/officeDocument/2006/relationships/image" Target="../media/image11.png"/><Relationship Id="rId14" Type="http://schemas.microsoft.com/office/2007/relationships/hdphoto" Target="../media/hdphoto16.wdp"/></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11.png"/><Relationship Id="rId12" Type="http://schemas.microsoft.com/office/2007/relationships/hdphoto" Target="../media/hdphoto16.wdp"/><Relationship Id="rId17" Type="http://schemas.openxmlformats.org/officeDocument/2006/relationships/image" Target="../media/image31.jpg"/><Relationship Id="rId2" Type="http://schemas.openxmlformats.org/officeDocument/2006/relationships/image" Target="../media/image2.png"/><Relationship Id="rId16" Type="http://schemas.microsoft.com/office/2007/relationships/hdphoto" Target="../media/hdphoto22.wdp"/><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8.png"/><Relationship Id="rId15" Type="http://schemas.openxmlformats.org/officeDocument/2006/relationships/image" Target="../media/image29.png"/><Relationship Id="rId10" Type="http://schemas.microsoft.com/office/2007/relationships/hdphoto" Target="../media/hdphoto9.wdp"/><Relationship Id="rId4" Type="http://schemas.microsoft.com/office/2007/relationships/hdphoto" Target="../media/hdphoto2.wdp"/><Relationship Id="rId9" Type="http://schemas.openxmlformats.org/officeDocument/2006/relationships/image" Target="../media/image13.png"/><Relationship Id="rId14" Type="http://schemas.microsoft.com/office/2007/relationships/hdphoto" Target="../media/hdphoto19.wdp"/></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22.wdp"/><Relationship Id="rId3" Type="http://schemas.microsoft.com/office/2007/relationships/hdphoto" Target="../media/hdphoto5.wdp"/><Relationship Id="rId7" Type="http://schemas.microsoft.com/office/2007/relationships/hdphoto" Target="../media/hdphoto9.wdp"/><Relationship Id="rId12"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19.wdp"/><Relationship Id="rId5" Type="http://schemas.microsoft.com/office/2007/relationships/hdphoto" Target="../media/hdphoto7.wdp"/><Relationship Id="rId10" Type="http://schemas.openxmlformats.org/officeDocument/2006/relationships/image" Target="../media/image24.png"/><Relationship Id="rId4" Type="http://schemas.openxmlformats.org/officeDocument/2006/relationships/image" Target="../media/image11.png"/><Relationship Id="rId9" Type="http://schemas.microsoft.com/office/2007/relationships/hdphoto" Target="../media/hdphoto16.wdp"/><Relationship Id="rId1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11.png"/><Relationship Id="rId12" Type="http://schemas.microsoft.com/office/2007/relationships/hdphoto" Target="../media/hdphoto19.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24.png"/><Relationship Id="rId5" Type="http://schemas.openxmlformats.org/officeDocument/2006/relationships/image" Target="../media/image8.png"/><Relationship Id="rId10" Type="http://schemas.microsoft.com/office/2007/relationships/hdphoto" Target="../media/hdphoto16.wdp"/><Relationship Id="rId4" Type="http://schemas.microsoft.com/office/2007/relationships/hdphoto" Target="../media/hdphoto2.wdp"/><Relationship Id="rId9" Type="http://schemas.openxmlformats.org/officeDocument/2006/relationships/image" Target="../media/image20.png"/><Relationship Id="rId14" Type="http://schemas.microsoft.com/office/2007/relationships/hdphoto" Target="../media/hdphoto2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2.wdp"/><Relationship Id="rId7" Type="http://schemas.microsoft.com/office/2007/relationships/hdphoto" Target="../media/hdphoto16.wdp"/><Relationship Id="rId12"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22.wdp"/><Relationship Id="rId5" Type="http://schemas.microsoft.com/office/2007/relationships/hdphoto" Target="../media/hdphoto5.wdp"/><Relationship Id="rId10" Type="http://schemas.openxmlformats.org/officeDocument/2006/relationships/image" Target="../media/image29.png"/><Relationship Id="rId4" Type="http://schemas.openxmlformats.org/officeDocument/2006/relationships/image" Target="../media/image8.png"/><Relationship Id="rId9" Type="http://schemas.microsoft.com/office/2007/relationships/hdphoto" Target="../media/hdphoto19.wdp"/></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5.wdp"/><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6.wdp"/><Relationship Id="rId10" Type="http://schemas.openxmlformats.org/officeDocument/2006/relationships/image" Target="../media/image2.png"/><Relationship Id="rId4" Type="http://schemas.openxmlformats.org/officeDocument/2006/relationships/image" Target="../media/image20.png"/><Relationship Id="rId9" Type="http://schemas.microsoft.com/office/2007/relationships/hdphoto" Target="../media/hdphoto22.wdp"/></Relationships>
</file>

<file path=ppt/slides/_rels/slide22.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20.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20.pn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6.wdp"/></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5.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5.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2.png"/><Relationship Id="rId26" Type="http://schemas.openxmlformats.org/officeDocument/2006/relationships/image" Target="../media/image16.png"/><Relationship Id="rId39" Type="http://schemas.openxmlformats.org/officeDocument/2006/relationships/image" Target="../media/image23.png"/><Relationship Id="rId21" Type="http://schemas.microsoft.com/office/2007/relationships/hdphoto" Target="../media/hdphoto9.wdp"/><Relationship Id="rId34" Type="http://schemas.openxmlformats.org/officeDocument/2006/relationships/image" Target="../media/image20.png"/><Relationship Id="rId42" Type="http://schemas.microsoft.com/office/2007/relationships/hdphoto" Target="../media/hdphoto19.wdp"/><Relationship Id="rId47" Type="http://schemas.openxmlformats.org/officeDocument/2006/relationships/image" Target="../media/image27.jpeg"/><Relationship Id="rId50" Type="http://schemas.microsoft.com/office/2007/relationships/hdphoto" Target="../media/hdphoto22.wdp"/><Relationship Id="rId7" Type="http://schemas.openxmlformats.org/officeDocument/2006/relationships/image" Target="../media/image6.png"/><Relationship Id="rId2" Type="http://schemas.openxmlformats.org/officeDocument/2006/relationships/image" Target="../media/image2.png"/><Relationship Id="rId16" Type="http://schemas.openxmlformats.org/officeDocument/2006/relationships/image" Target="../media/image11.png"/><Relationship Id="rId29" Type="http://schemas.microsoft.com/office/2007/relationships/hdphoto" Target="../media/hdphoto13.wdp"/><Relationship Id="rId11" Type="http://schemas.openxmlformats.org/officeDocument/2006/relationships/image" Target="../media/image8.png"/><Relationship Id="rId24" Type="http://schemas.openxmlformats.org/officeDocument/2006/relationships/image" Target="../media/image15.png"/><Relationship Id="rId32" Type="http://schemas.openxmlformats.org/officeDocument/2006/relationships/image" Target="../media/image19.png"/><Relationship Id="rId37" Type="http://schemas.openxmlformats.org/officeDocument/2006/relationships/image" Target="../media/image22.png"/><Relationship Id="rId40" Type="http://schemas.microsoft.com/office/2007/relationships/hdphoto" Target="../media/hdphoto18.wdp"/><Relationship Id="rId45" Type="http://schemas.openxmlformats.org/officeDocument/2006/relationships/image" Target="../media/image26.png"/><Relationship Id="rId5" Type="http://schemas.microsoft.com/office/2007/relationships/hdphoto" Target="../media/hdphoto2.wdp"/><Relationship Id="rId15" Type="http://schemas.openxmlformats.org/officeDocument/2006/relationships/image" Target="../media/image10.jpg"/><Relationship Id="rId23" Type="http://schemas.microsoft.com/office/2007/relationships/hdphoto" Target="../media/hdphoto10.wdp"/><Relationship Id="rId28" Type="http://schemas.openxmlformats.org/officeDocument/2006/relationships/image" Target="../media/image17.png"/><Relationship Id="rId36" Type="http://schemas.openxmlformats.org/officeDocument/2006/relationships/image" Target="../media/image21.jpg"/><Relationship Id="rId49" Type="http://schemas.openxmlformats.org/officeDocument/2006/relationships/image" Target="../media/image29.png"/><Relationship Id="rId10" Type="http://schemas.microsoft.com/office/2007/relationships/hdphoto" Target="../media/hdphoto4.wdp"/><Relationship Id="rId19" Type="http://schemas.microsoft.com/office/2007/relationships/hdphoto" Target="../media/hdphoto8.wdp"/><Relationship Id="rId31" Type="http://schemas.microsoft.com/office/2007/relationships/hdphoto" Target="../media/hdphoto14.wdp"/><Relationship Id="rId44" Type="http://schemas.microsoft.com/office/2007/relationships/hdphoto" Target="../media/hdphoto20.wdp"/><Relationship Id="rId52" Type="http://schemas.openxmlformats.org/officeDocument/2006/relationships/image" Target="../media/image31.jpg"/><Relationship Id="rId4" Type="http://schemas.openxmlformats.org/officeDocument/2006/relationships/image" Target="../media/image4.png"/><Relationship Id="rId9" Type="http://schemas.openxmlformats.org/officeDocument/2006/relationships/image" Target="../media/image7.png"/><Relationship Id="rId14" Type="http://schemas.microsoft.com/office/2007/relationships/hdphoto" Target="../media/hdphoto6.wdp"/><Relationship Id="rId22" Type="http://schemas.openxmlformats.org/officeDocument/2006/relationships/image" Target="../media/image14.png"/><Relationship Id="rId27" Type="http://schemas.microsoft.com/office/2007/relationships/hdphoto" Target="../media/hdphoto12.wdp"/><Relationship Id="rId30" Type="http://schemas.openxmlformats.org/officeDocument/2006/relationships/image" Target="../media/image18.png"/><Relationship Id="rId35" Type="http://schemas.microsoft.com/office/2007/relationships/hdphoto" Target="../media/hdphoto16.wdp"/><Relationship Id="rId43" Type="http://schemas.openxmlformats.org/officeDocument/2006/relationships/image" Target="../media/image25.png"/><Relationship Id="rId48" Type="http://schemas.openxmlformats.org/officeDocument/2006/relationships/image" Target="../media/image28.jpg"/><Relationship Id="rId8" Type="http://schemas.microsoft.com/office/2007/relationships/hdphoto" Target="../media/hdphoto3.wdp"/><Relationship Id="rId51" Type="http://schemas.openxmlformats.org/officeDocument/2006/relationships/image" Target="../media/image30.jpeg"/><Relationship Id="rId3" Type="http://schemas.openxmlformats.org/officeDocument/2006/relationships/image" Target="../media/image3.jpeg"/><Relationship Id="rId12" Type="http://schemas.microsoft.com/office/2007/relationships/hdphoto" Target="../media/hdphoto5.wdp"/><Relationship Id="rId17" Type="http://schemas.microsoft.com/office/2007/relationships/hdphoto" Target="../media/hdphoto7.wdp"/><Relationship Id="rId25" Type="http://schemas.microsoft.com/office/2007/relationships/hdphoto" Target="../media/hdphoto11.wdp"/><Relationship Id="rId33" Type="http://schemas.microsoft.com/office/2007/relationships/hdphoto" Target="../media/hdphoto15.wdp"/><Relationship Id="rId38" Type="http://schemas.microsoft.com/office/2007/relationships/hdphoto" Target="../media/hdphoto17.wdp"/><Relationship Id="rId46" Type="http://schemas.microsoft.com/office/2007/relationships/hdphoto" Target="../media/hdphoto21.wdp"/><Relationship Id="rId20" Type="http://schemas.openxmlformats.org/officeDocument/2006/relationships/image" Target="../media/image13.png"/><Relationship Id="rId41"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5.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5.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5.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35.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microsoft.com/office/2007/relationships/hdphoto" Target="../media/hdphoto5.wdp"/><Relationship Id="rId18" Type="http://schemas.microsoft.com/office/2007/relationships/hdphoto" Target="../media/hdphoto7.wdp"/><Relationship Id="rId26" Type="http://schemas.microsoft.com/office/2007/relationships/hdphoto" Target="../media/hdphoto11.wdp"/><Relationship Id="rId39" Type="http://schemas.microsoft.com/office/2007/relationships/hdphoto" Target="../media/hdphoto17.wdp"/><Relationship Id="rId21" Type="http://schemas.openxmlformats.org/officeDocument/2006/relationships/image" Target="../media/image13.png"/><Relationship Id="rId34" Type="http://schemas.microsoft.com/office/2007/relationships/hdphoto" Target="../media/hdphoto15.wdp"/><Relationship Id="rId42" Type="http://schemas.openxmlformats.org/officeDocument/2006/relationships/image" Target="../media/image24.png"/><Relationship Id="rId47" Type="http://schemas.microsoft.com/office/2007/relationships/hdphoto" Target="../media/hdphoto21.wdp"/><Relationship Id="rId50" Type="http://schemas.openxmlformats.org/officeDocument/2006/relationships/image" Target="../media/image29.png"/><Relationship Id="rId7" Type="http://schemas.openxmlformats.org/officeDocument/2006/relationships/image" Target="../media/image5.png"/><Relationship Id="rId2" Type="http://schemas.openxmlformats.org/officeDocument/2006/relationships/image" Target="../media/image2.png"/><Relationship Id="rId16" Type="http://schemas.openxmlformats.org/officeDocument/2006/relationships/image" Target="../media/image10.jpg"/><Relationship Id="rId29" Type="http://schemas.openxmlformats.org/officeDocument/2006/relationships/image" Target="../media/image17.png"/><Relationship Id="rId11" Type="http://schemas.microsoft.com/office/2007/relationships/hdphoto" Target="../media/hdphoto4.wdp"/><Relationship Id="rId24" Type="http://schemas.microsoft.com/office/2007/relationships/hdphoto" Target="../media/hdphoto10.wdp"/><Relationship Id="rId32" Type="http://schemas.microsoft.com/office/2007/relationships/hdphoto" Target="../media/hdphoto14.wdp"/><Relationship Id="rId37" Type="http://schemas.openxmlformats.org/officeDocument/2006/relationships/image" Target="../media/image21.jpg"/><Relationship Id="rId40" Type="http://schemas.openxmlformats.org/officeDocument/2006/relationships/image" Target="../media/image23.png"/><Relationship Id="rId45" Type="http://schemas.microsoft.com/office/2007/relationships/hdphoto" Target="../media/hdphoto20.wdp"/><Relationship Id="rId53" Type="http://schemas.openxmlformats.org/officeDocument/2006/relationships/image" Target="../media/image31.jpg"/><Relationship Id="rId5" Type="http://schemas.openxmlformats.org/officeDocument/2006/relationships/image" Target="../media/image4.png"/><Relationship Id="rId10" Type="http://schemas.openxmlformats.org/officeDocument/2006/relationships/image" Target="../media/image7.png"/><Relationship Id="rId19" Type="http://schemas.openxmlformats.org/officeDocument/2006/relationships/image" Target="../media/image12.png"/><Relationship Id="rId31" Type="http://schemas.openxmlformats.org/officeDocument/2006/relationships/image" Target="../media/image18.png"/><Relationship Id="rId44" Type="http://schemas.openxmlformats.org/officeDocument/2006/relationships/image" Target="../media/image25.png"/><Relationship Id="rId52" Type="http://schemas.openxmlformats.org/officeDocument/2006/relationships/image" Target="../media/image30.jpeg"/><Relationship Id="rId4" Type="http://schemas.openxmlformats.org/officeDocument/2006/relationships/image" Target="../media/image3.jpeg"/><Relationship Id="rId9" Type="http://schemas.microsoft.com/office/2007/relationships/hdphoto" Target="../media/hdphoto3.wdp"/><Relationship Id="rId14" Type="http://schemas.openxmlformats.org/officeDocument/2006/relationships/image" Target="../media/image9.png"/><Relationship Id="rId22" Type="http://schemas.microsoft.com/office/2007/relationships/hdphoto" Target="../media/hdphoto9.wdp"/><Relationship Id="rId27" Type="http://schemas.openxmlformats.org/officeDocument/2006/relationships/image" Target="../media/image16.png"/><Relationship Id="rId30" Type="http://schemas.microsoft.com/office/2007/relationships/hdphoto" Target="../media/hdphoto13.wdp"/><Relationship Id="rId35" Type="http://schemas.openxmlformats.org/officeDocument/2006/relationships/image" Target="../media/image20.png"/><Relationship Id="rId43" Type="http://schemas.microsoft.com/office/2007/relationships/hdphoto" Target="../media/hdphoto19.wdp"/><Relationship Id="rId48" Type="http://schemas.openxmlformats.org/officeDocument/2006/relationships/image" Target="../media/image32.jpeg"/><Relationship Id="rId8" Type="http://schemas.openxmlformats.org/officeDocument/2006/relationships/image" Target="../media/image6.png"/><Relationship Id="rId51" Type="http://schemas.microsoft.com/office/2007/relationships/hdphoto" Target="../media/hdphoto22.wdp"/><Relationship Id="rId3" Type="http://schemas.openxmlformats.org/officeDocument/2006/relationships/slide" Target="slide3.xml"/><Relationship Id="rId12" Type="http://schemas.openxmlformats.org/officeDocument/2006/relationships/image" Target="../media/image8.png"/><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image" Target="../media/image22.png"/><Relationship Id="rId46" Type="http://schemas.openxmlformats.org/officeDocument/2006/relationships/image" Target="../media/image26.png"/><Relationship Id="rId20" Type="http://schemas.microsoft.com/office/2007/relationships/hdphoto" Target="../media/hdphoto8.wdp"/><Relationship Id="rId41" Type="http://schemas.microsoft.com/office/2007/relationships/hdphoto" Target="../media/hdphoto18.wdp"/><Relationship Id="rId1" Type="http://schemas.openxmlformats.org/officeDocument/2006/relationships/slideLayout" Target="../slideLayouts/slideLayout7.xml"/><Relationship Id="rId6" Type="http://schemas.microsoft.com/office/2007/relationships/hdphoto" Target="../media/hdphoto2.wdp"/><Relationship Id="rId15" Type="http://schemas.microsoft.com/office/2007/relationships/hdphoto" Target="../media/hdphoto6.wdp"/><Relationship Id="rId23" Type="http://schemas.openxmlformats.org/officeDocument/2006/relationships/image" Target="../media/image14.png"/><Relationship Id="rId28" Type="http://schemas.microsoft.com/office/2007/relationships/hdphoto" Target="../media/hdphoto12.wdp"/><Relationship Id="rId36" Type="http://schemas.microsoft.com/office/2007/relationships/hdphoto" Target="../media/hdphoto16.wdp"/><Relationship Id="rId49" Type="http://schemas.openxmlformats.org/officeDocument/2006/relationships/image" Target="../media/image28.jpg"/></Relationships>
</file>

<file path=ppt/slides/_rels/slide5.xml.rels><?xml version="1.0" encoding="UTF-8" standalone="yes"?>
<Relationships xmlns="http://schemas.openxmlformats.org/package/2006/relationships"><Relationship Id="rId13" Type="http://schemas.microsoft.com/office/2007/relationships/hdphoto" Target="../media/hdphoto6.wdp"/><Relationship Id="rId18" Type="http://schemas.microsoft.com/office/2007/relationships/hdphoto" Target="../media/hdphoto8.wdp"/><Relationship Id="rId26" Type="http://schemas.microsoft.com/office/2007/relationships/hdphoto" Target="../media/hdphoto13.wdp"/><Relationship Id="rId39" Type="http://schemas.microsoft.com/office/2007/relationships/hdphoto" Target="../media/hdphoto19.wdp"/><Relationship Id="rId21" Type="http://schemas.openxmlformats.org/officeDocument/2006/relationships/image" Target="../media/image14.png"/><Relationship Id="rId34" Type="http://schemas.openxmlformats.org/officeDocument/2006/relationships/image" Target="../media/image22.png"/><Relationship Id="rId42" Type="http://schemas.openxmlformats.org/officeDocument/2006/relationships/image" Target="../media/image26.png"/><Relationship Id="rId47" Type="http://schemas.microsoft.com/office/2007/relationships/hdphoto" Target="../media/hdphoto22.wdp"/><Relationship Id="rId7" Type="http://schemas.microsoft.com/office/2007/relationships/hdphoto" Target="../media/hdphoto3.wdp"/><Relationship Id="rId2" Type="http://schemas.openxmlformats.org/officeDocument/2006/relationships/image" Target="../media/image2.png"/><Relationship Id="rId16" Type="http://schemas.microsoft.com/office/2007/relationships/hdphoto" Target="../media/hdphoto7.wdp"/><Relationship Id="rId29" Type="http://schemas.openxmlformats.org/officeDocument/2006/relationships/image" Target="../media/image19.png"/><Relationship Id="rId11" Type="http://schemas.microsoft.com/office/2007/relationships/hdphoto" Target="../media/hdphoto5.wdp"/><Relationship Id="rId24" Type="http://schemas.microsoft.com/office/2007/relationships/hdphoto" Target="../media/hdphoto11.wdp"/><Relationship Id="rId32" Type="http://schemas.microsoft.com/office/2007/relationships/hdphoto" Target="../media/hdphoto16.wdp"/><Relationship Id="rId37" Type="http://schemas.microsoft.com/office/2007/relationships/hdphoto" Target="../media/hdphoto18.wdp"/><Relationship Id="rId40" Type="http://schemas.openxmlformats.org/officeDocument/2006/relationships/image" Target="../media/image25.png"/><Relationship Id="rId45" Type="http://schemas.openxmlformats.org/officeDocument/2006/relationships/image" Target="../media/image28.jpg"/><Relationship Id="rId5" Type="http://schemas.openxmlformats.org/officeDocument/2006/relationships/image" Target="../media/image5.png"/><Relationship Id="rId15" Type="http://schemas.openxmlformats.org/officeDocument/2006/relationships/image" Target="../media/image11.png"/><Relationship Id="rId23" Type="http://schemas.openxmlformats.org/officeDocument/2006/relationships/image" Target="../media/image15.png"/><Relationship Id="rId28" Type="http://schemas.microsoft.com/office/2007/relationships/hdphoto" Target="../media/hdphoto14.wdp"/><Relationship Id="rId36" Type="http://schemas.openxmlformats.org/officeDocument/2006/relationships/image" Target="../media/image23.png"/><Relationship Id="rId49" Type="http://schemas.openxmlformats.org/officeDocument/2006/relationships/image" Target="../media/image31.jpg"/><Relationship Id="rId10" Type="http://schemas.openxmlformats.org/officeDocument/2006/relationships/image" Target="../media/image8.png"/><Relationship Id="rId19" Type="http://schemas.openxmlformats.org/officeDocument/2006/relationships/image" Target="../media/image13.png"/><Relationship Id="rId31" Type="http://schemas.openxmlformats.org/officeDocument/2006/relationships/image" Target="../media/image20.png"/><Relationship Id="rId44" Type="http://schemas.openxmlformats.org/officeDocument/2006/relationships/image" Target="../media/image32.jpeg"/><Relationship Id="rId4" Type="http://schemas.microsoft.com/office/2007/relationships/hdphoto" Target="../media/hdphoto2.wdp"/><Relationship Id="rId9" Type="http://schemas.microsoft.com/office/2007/relationships/hdphoto" Target="../media/hdphoto4.wdp"/><Relationship Id="rId14" Type="http://schemas.openxmlformats.org/officeDocument/2006/relationships/image" Target="../media/image10.jpg"/><Relationship Id="rId22" Type="http://schemas.microsoft.com/office/2007/relationships/hdphoto" Target="../media/hdphoto10.wdp"/><Relationship Id="rId27" Type="http://schemas.openxmlformats.org/officeDocument/2006/relationships/image" Target="../media/image18.png"/><Relationship Id="rId30" Type="http://schemas.microsoft.com/office/2007/relationships/hdphoto" Target="../media/hdphoto15.wdp"/><Relationship Id="rId35" Type="http://schemas.microsoft.com/office/2007/relationships/hdphoto" Target="../media/hdphoto17.wdp"/><Relationship Id="rId43" Type="http://schemas.microsoft.com/office/2007/relationships/hdphoto" Target="../media/hdphoto21.wdp"/><Relationship Id="rId48" Type="http://schemas.openxmlformats.org/officeDocument/2006/relationships/image" Target="../media/image30.jpeg"/><Relationship Id="rId8" Type="http://schemas.openxmlformats.org/officeDocument/2006/relationships/image" Target="../media/image7.png"/><Relationship Id="rId3"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2.png"/><Relationship Id="rId25" Type="http://schemas.openxmlformats.org/officeDocument/2006/relationships/image" Target="../media/image17.png"/><Relationship Id="rId33" Type="http://schemas.openxmlformats.org/officeDocument/2006/relationships/image" Target="../media/image21.jpg"/><Relationship Id="rId38" Type="http://schemas.openxmlformats.org/officeDocument/2006/relationships/image" Target="../media/image24.png"/><Relationship Id="rId46" Type="http://schemas.openxmlformats.org/officeDocument/2006/relationships/image" Target="../media/image29.png"/><Relationship Id="rId20" Type="http://schemas.microsoft.com/office/2007/relationships/hdphoto" Target="../media/hdphoto9.wdp"/><Relationship Id="rId41" Type="http://schemas.microsoft.com/office/2007/relationships/hdphoto" Target="../media/hdphoto20.wdp"/><Relationship Id="rId1" Type="http://schemas.openxmlformats.org/officeDocument/2006/relationships/slideLayout" Target="../slideLayouts/slideLayout7.xml"/><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3" Type="http://schemas.openxmlformats.org/officeDocument/2006/relationships/image" Target="../media/image11.png"/><Relationship Id="rId18" Type="http://schemas.microsoft.com/office/2007/relationships/hdphoto" Target="../media/hdphoto9.wdp"/><Relationship Id="rId26" Type="http://schemas.microsoft.com/office/2007/relationships/hdphoto" Target="../media/hdphoto14.wdp"/><Relationship Id="rId39" Type="http://schemas.openxmlformats.org/officeDocument/2006/relationships/image" Target="../media/image26.png"/><Relationship Id="rId21" Type="http://schemas.openxmlformats.org/officeDocument/2006/relationships/image" Target="../media/image15.png"/><Relationship Id="rId34" Type="http://schemas.microsoft.com/office/2007/relationships/hdphoto" Target="../media/hdphoto18.wdp"/><Relationship Id="rId42" Type="http://schemas.openxmlformats.org/officeDocument/2006/relationships/image" Target="../media/image28.jpg"/><Relationship Id="rId7" Type="http://schemas.microsoft.com/office/2007/relationships/hdphoto" Target="../media/hdphoto3.wdp"/><Relationship Id="rId2" Type="http://schemas.openxmlformats.org/officeDocument/2006/relationships/image" Target="../media/image2.png"/><Relationship Id="rId16" Type="http://schemas.microsoft.com/office/2007/relationships/hdphoto" Target="../media/hdphoto8.wdp"/><Relationship Id="rId29"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6.wdp"/><Relationship Id="rId24" Type="http://schemas.microsoft.com/office/2007/relationships/hdphoto" Target="../media/hdphoto13.wdp"/><Relationship Id="rId32" Type="http://schemas.microsoft.com/office/2007/relationships/hdphoto" Target="../media/hdphoto17.wdp"/><Relationship Id="rId37" Type="http://schemas.openxmlformats.org/officeDocument/2006/relationships/image" Target="../media/image25.png"/><Relationship Id="rId40" Type="http://schemas.microsoft.com/office/2007/relationships/hdphoto" Target="../media/hdphoto21.wdp"/><Relationship Id="rId45" Type="http://schemas.openxmlformats.org/officeDocument/2006/relationships/image" Target="../media/image30.jpeg"/><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17.png"/><Relationship Id="rId28" Type="http://schemas.microsoft.com/office/2007/relationships/hdphoto" Target="../media/hdphoto15.wdp"/><Relationship Id="rId36" Type="http://schemas.microsoft.com/office/2007/relationships/hdphoto" Target="../media/hdphoto19.wdp"/><Relationship Id="rId10" Type="http://schemas.openxmlformats.org/officeDocument/2006/relationships/image" Target="../media/image9.png"/><Relationship Id="rId19" Type="http://schemas.openxmlformats.org/officeDocument/2006/relationships/image" Target="../media/image14.png"/><Relationship Id="rId31" Type="http://schemas.openxmlformats.org/officeDocument/2006/relationships/image" Target="../media/image22.png"/><Relationship Id="rId44" Type="http://schemas.microsoft.com/office/2007/relationships/hdphoto" Target="../media/hdphoto22.wdp"/><Relationship Id="rId4" Type="http://schemas.microsoft.com/office/2007/relationships/hdphoto" Target="../media/hdphoto2.wdp"/><Relationship Id="rId9" Type="http://schemas.microsoft.com/office/2007/relationships/hdphoto" Target="../media/hdphoto5.wdp"/><Relationship Id="rId14" Type="http://schemas.microsoft.com/office/2007/relationships/hdphoto" Target="../media/hdphoto7.wdp"/><Relationship Id="rId22" Type="http://schemas.microsoft.com/office/2007/relationships/hdphoto" Target="../media/hdphoto11.wdp"/><Relationship Id="rId27" Type="http://schemas.openxmlformats.org/officeDocument/2006/relationships/image" Target="../media/image19.png"/><Relationship Id="rId30" Type="http://schemas.microsoft.com/office/2007/relationships/hdphoto" Target="../media/hdphoto16.wdp"/><Relationship Id="rId35" Type="http://schemas.openxmlformats.org/officeDocument/2006/relationships/image" Target="../media/image24.png"/><Relationship Id="rId43" Type="http://schemas.openxmlformats.org/officeDocument/2006/relationships/image" Target="../media/image29.png"/><Relationship Id="rId8" Type="http://schemas.openxmlformats.org/officeDocument/2006/relationships/image" Target="../media/image8.png"/><Relationship Id="rId3" Type="http://schemas.openxmlformats.org/officeDocument/2006/relationships/image" Target="../media/image4.png"/><Relationship Id="rId12" Type="http://schemas.openxmlformats.org/officeDocument/2006/relationships/image" Target="../media/image10.jpg"/><Relationship Id="rId17" Type="http://schemas.openxmlformats.org/officeDocument/2006/relationships/image" Target="../media/image13.png"/><Relationship Id="rId25" Type="http://schemas.openxmlformats.org/officeDocument/2006/relationships/image" Target="../media/image18.png"/><Relationship Id="rId33" Type="http://schemas.openxmlformats.org/officeDocument/2006/relationships/image" Target="../media/image23.png"/><Relationship Id="rId38" Type="http://schemas.microsoft.com/office/2007/relationships/hdphoto" Target="../media/hdphoto20.wdp"/><Relationship Id="rId46" Type="http://schemas.openxmlformats.org/officeDocument/2006/relationships/image" Target="../media/image31.jpg"/><Relationship Id="rId20" Type="http://schemas.microsoft.com/office/2007/relationships/hdphoto" Target="../media/hdphoto10.wdp"/><Relationship Id="rId41" Type="http://schemas.openxmlformats.org/officeDocument/2006/relationships/image" Target="../media/image32.jpeg"/></Relationships>
</file>

<file path=ppt/slides/_rels/slide7.xml.rels><?xml version="1.0" encoding="UTF-8" standalone="yes"?>
<Relationships xmlns="http://schemas.openxmlformats.org/package/2006/relationships"><Relationship Id="rId13" Type="http://schemas.openxmlformats.org/officeDocument/2006/relationships/image" Target="../media/image11.png"/><Relationship Id="rId18" Type="http://schemas.microsoft.com/office/2007/relationships/hdphoto" Target="../media/hdphoto9.wdp"/><Relationship Id="rId26" Type="http://schemas.microsoft.com/office/2007/relationships/hdphoto" Target="../media/hdphoto15.wdp"/><Relationship Id="rId39" Type="http://schemas.openxmlformats.org/officeDocument/2006/relationships/image" Target="../media/image30.jpeg"/><Relationship Id="rId21" Type="http://schemas.openxmlformats.org/officeDocument/2006/relationships/image" Target="../media/image15.png"/><Relationship Id="rId34" Type="http://schemas.microsoft.com/office/2007/relationships/hdphoto" Target="../media/hdphoto21.wdp"/><Relationship Id="rId7" Type="http://schemas.microsoft.com/office/2007/relationships/hdphoto" Target="../media/hdphoto3.wdp"/><Relationship Id="rId12" Type="http://schemas.openxmlformats.org/officeDocument/2006/relationships/image" Target="../media/image10.jpg"/><Relationship Id="rId17" Type="http://schemas.openxmlformats.org/officeDocument/2006/relationships/image" Target="../media/image13.png"/><Relationship Id="rId25" Type="http://schemas.openxmlformats.org/officeDocument/2006/relationships/image" Target="../media/image19.png"/><Relationship Id="rId33" Type="http://schemas.openxmlformats.org/officeDocument/2006/relationships/image" Target="../media/image26.png"/><Relationship Id="rId38" Type="http://schemas.microsoft.com/office/2007/relationships/hdphoto" Target="../media/hdphoto22.wdp"/><Relationship Id="rId2" Type="http://schemas.openxmlformats.org/officeDocument/2006/relationships/image" Target="../media/image2.png"/><Relationship Id="rId16" Type="http://schemas.microsoft.com/office/2007/relationships/hdphoto" Target="../media/hdphoto8.wdp"/><Relationship Id="rId20" Type="http://schemas.microsoft.com/office/2007/relationships/hdphoto" Target="../media/hdphoto10.wdp"/><Relationship Id="rId29"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6.wdp"/><Relationship Id="rId24" Type="http://schemas.microsoft.com/office/2007/relationships/hdphoto" Target="../media/hdphoto14.wdp"/><Relationship Id="rId32" Type="http://schemas.microsoft.com/office/2007/relationships/hdphoto" Target="../media/hdphoto19.wdp"/><Relationship Id="rId37" Type="http://schemas.openxmlformats.org/officeDocument/2006/relationships/image" Target="../media/image29.png"/><Relationship Id="rId40" Type="http://schemas.openxmlformats.org/officeDocument/2006/relationships/image" Target="../media/image31.jpg"/><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18.png"/><Relationship Id="rId28" Type="http://schemas.microsoft.com/office/2007/relationships/hdphoto" Target="../media/hdphoto16.wdp"/><Relationship Id="rId36" Type="http://schemas.openxmlformats.org/officeDocument/2006/relationships/image" Target="../media/image28.jpg"/><Relationship Id="rId10" Type="http://schemas.openxmlformats.org/officeDocument/2006/relationships/image" Target="../media/image9.png"/><Relationship Id="rId19" Type="http://schemas.openxmlformats.org/officeDocument/2006/relationships/image" Target="../media/image14.png"/><Relationship Id="rId31" Type="http://schemas.openxmlformats.org/officeDocument/2006/relationships/image" Target="../media/image24.png"/><Relationship Id="rId4" Type="http://schemas.microsoft.com/office/2007/relationships/hdphoto" Target="../media/hdphoto2.wdp"/><Relationship Id="rId9" Type="http://schemas.microsoft.com/office/2007/relationships/hdphoto" Target="../media/hdphoto5.wdp"/><Relationship Id="rId14" Type="http://schemas.microsoft.com/office/2007/relationships/hdphoto" Target="../media/hdphoto7.wdp"/><Relationship Id="rId22" Type="http://schemas.microsoft.com/office/2007/relationships/hdphoto" Target="../media/hdphoto11.wdp"/><Relationship Id="rId27" Type="http://schemas.openxmlformats.org/officeDocument/2006/relationships/image" Target="../media/image20.png"/><Relationship Id="rId30" Type="http://schemas.microsoft.com/office/2007/relationships/hdphoto" Target="../media/hdphoto17.wdp"/><Relationship Id="rId35" Type="http://schemas.openxmlformats.org/officeDocument/2006/relationships/image" Target="../media/image32.jpeg"/><Relationship Id="rId8" Type="http://schemas.openxmlformats.org/officeDocument/2006/relationships/image" Target="../media/image8.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3" Type="http://schemas.openxmlformats.org/officeDocument/2006/relationships/image" Target="../media/image11.png"/><Relationship Id="rId18" Type="http://schemas.microsoft.com/office/2007/relationships/hdphoto" Target="../media/hdphoto9.wdp"/><Relationship Id="rId26" Type="http://schemas.microsoft.com/office/2007/relationships/hdphoto" Target="../media/hdphoto15.wdp"/><Relationship Id="rId39" Type="http://schemas.openxmlformats.org/officeDocument/2006/relationships/image" Target="../media/image31.jpg"/><Relationship Id="rId21" Type="http://schemas.openxmlformats.org/officeDocument/2006/relationships/image" Target="../media/image15.png"/><Relationship Id="rId34" Type="http://schemas.microsoft.com/office/2007/relationships/hdphoto" Target="../media/hdphoto21.wdp"/><Relationship Id="rId7" Type="http://schemas.microsoft.com/office/2007/relationships/hdphoto" Target="../media/hdphoto3.wdp"/><Relationship Id="rId12" Type="http://schemas.openxmlformats.org/officeDocument/2006/relationships/image" Target="../media/image10.jpg"/><Relationship Id="rId17" Type="http://schemas.openxmlformats.org/officeDocument/2006/relationships/image" Target="../media/image13.png"/><Relationship Id="rId25" Type="http://schemas.openxmlformats.org/officeDocument/2006/relationships/image" Target="../media/image19.png"/><Relationship Id="rId33" Type="http://schemas.openxmlformats.org/officeDocument/2006/relationships/image" Target="../media/image26.png"/><Relationship Id="rId38" Type="http://schemas.openxmlformats.org/officeDocument/2006/relationships/image" Target="../media/image30.jpeg"/><Relationship Id="rId2" Type="http://schemas.openxmlformats.org/officeDocument/2006/relationships/image" Target="../media/image2.png"/><Relationship Id="rId16" Type="http://schemas.microsoft.com/office/2007/relationships/hdphoto" Target="../media/hdphoto8.wdp"/><Relationship Id="rId20" Type="http://schemas.microsoft.com/office/2007/relationships/hdphoto" Target="../media/hdphoto10.wdp"/><Relationship Id="rId29"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6.wdp"/><Relationship Id="rId24" Type="http://schemas.microsoft.com/office/2007/relationships/hdphoto" Target="../media/hdphoto14.wdp"/><Relationship Id="rId32" Type="http://schemas.microsoft.com/office/2007/relationships/hdphoto" Target="../media/hdphoto19.wdp"/><Relationship Id="rId37" Type="http://schemas.microsoft.com/office/2007/relationships/hdphoto" Target="../media/hdphoto22.wdp"/><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image" Target="../media/image18.png"/><Relationship Id="rId28" Type="http://schemas.microsoft.com/office/2007/relationships/hdphoto" Target="../media/hdphoto16.wdp"/><Relationship Id="rId36" Type="http://schemas.openxmlformats.org/officeDocument/2006/relationships/image" Target="../media/image29.png"/><Relationship Id="rId10" Type="http://schemas.openxmlformats.org/officeDocument/2006/relationships/image" Target="../media/image9.png"/><Relationship Id="rId19" Type="http://schemas.openxmlformats.org/officeDocument/2006/relationships/image" Target="../media/image14.png"/><Relationship Id="rId31" Type="http://schemas.openxmlformats.org/officeDocument/2006/relationships/image" Target="../media/image24.png"/><Relationship Id="rId4" Type="http://schemas.microsoft.com/office/2007/relationships/hdphoto" Target="../media/hdphoto2.wdp"/><Relationship Id="rId9" Type="http://schemas.microsoft.com/office/2007/relationships/hdphoto" Target="../media/hdphoto5.wdp"/><Relationship Id="rId14" Type="http://schemas.microsoft.com/office/2007/relationships/hdphoto" Target="../media/hdphoto7.wdp"/><Relationship Id="rId22" Type="http://schemas.microsoft.com/office/2007/relationships/hdphoto" Target="../media/hdphoto11.wdp"/><Relationship Id="rId27" Type="http://schemas.openxmlformats.org/officeDocument/2006/relationships/image" Target="../media/image20.png"/><Relationship Id="rId30" Type="http://schemas.microsoft.com/office/2007/relationships/hdphoto" Target="../media/hdphoto17.wdp"/><Relationship Id="rId35" Type="http://schemas.openxmlformats.org/officeDocument/2006/relationships/image" Target="../media/image32.jpeg"/><Relationship Id="rId8" Type="http://schemas.openxmlformats.org/officeDocument/2006/relationships/image" Target="../media/image8.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3" Type="http://schemas.openxmlformats.org/officeDocument/2006/relationships/image" Target="../media/image11.png"/><Relationship Id="rId18" Type="http://schemas.microsoft.com/office/2007/relationships/hdphoto" Target="../media/hdphoto10.wdp"/><Relationship Id="rId26" Type="http://schemas.microsoft.com/office/2007/relationships/hdphoto" Target="../media/hdphoto17.wdp"/><Relationship Id="rId3" Type="http://schemas.openxmlformats.org/officeDocument/2006/relationships/image" Target="../media/image4.png"/><Relationship Id="rId21" Type="http://schemas.openxmlformats.org/officeDocument/2006/relationships/image" Target="../media/image19.png"/><Relationship Id="rId34" Type="http://schemas.openxmlformats.org/officeDocument/2006/relationships/image" Target="../media/image30.jpeg"/><Relationship Id="rId7" Type="http://schemas.microsoft.com/office/2007/relationships/hdphoto" Target="../media/hdphoto3.wdp"/><Relationship Id="rId12" Type="http://schemas.openxmlformats.org/officeDocument/2006/relationships/image" Target="../media/image10.jpg"/><Relationship Id="rId17" Type="http://schemas.openxmlformats.org/officeDocument/2006/relationships/image" Target="../media/image14.png"/><Relationship Id="rId25" Type="http://schemas.openxmlformats.org/officeDocument/2006/relationships/image" Target="../media/image22.png"/><Relationship Id="rId33" Type="http://schemas.microsoft.com/office/2007/relationships/hdphoto" Target="../media/hdphoto22.wdp"/><Relationship Id="rId2" Type="http://schemas.openxmlformats.org/officeDocument/2006/relationships/image" Target="../media/image2.png"/><Relationship Id="rId16" Type="http://schemas.microsoft.com/office/2007/relationships/hdphoto" Target="../media/hdphoto9.wdp"/><Relationship Id="rId20" Type="http://schemas.microsoft.com/office/2007/relationships/hdphoto" Target="../media/hdphoto14.wdp"/><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6.wdp"/><Relationship Id="rId24" Type="http://schemas.microsoft.com/office/2007/relationships/hdphoto" Target="../media/hdphoto16.wdp"/><Relationship Id="rId32" Type="http://schemas.openxmlformats.org/officeDocument/2006/relationships/image" Target="../media/image29.png"/><Relationship Id="rId5" Type="http://schemas.openxmlformats.org/officeDocument/2006/relationships/image" Target="../media/image5.png"/><Relationship Id="rId15" Type="http://schemas.openxmlformats.org/officeDocument/2006/relationships/image" Target="../media/image13.png"/><Relationship Id="rId23" Type="http://schemas.openxmlformats.org/officeDocument/2006/relationships/image" Target="../media/image20.png"/><Relationship Id="rId28" Type="http://schemas.microsoft.com/office/2007/relationships/hdphoto" Target="../media/hdphoto19.wdp"/><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2.jpeg"/><Relationship Id="rId4" Type="http://schemas.microsoft.com/office/2007/relationships/hdphoto" Target="../media/hdphoto2.wdp"/><Relationship Id="rId9" Type="http://schemas.microsoft.com/office/2007/relationships/hdphoto" Target="../media/hdphoto5.wdp"/><Relationship Id="rId14" Type="http://schemas.microsoft.com/office/2007/relationships/hdphoto" Target="../media/hdphoto7.wdp"/><Relationship Id="rId22" Type="http://schemas.microsoft.com/office/2007/relationships/hdphoto" Target="../media/hdphoto15.wdp"/><Relationship Id="rId27" Type="http://schemas.openxmlformats.org/officeDocument/2006/relationships/image" Target="../media/image24.png"/><Relationship Id="rId30" Type="http://schemas.microsoft.com/office/2007/relationships/hdphoto" Target="../media/hdphoto21.wdp"/><Relationship Id="rId35" Type="http://schemas.openxmlformats.org/officeDocument/2006/relationships/image" Target="../media/image31.jp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alpha val="33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solidFill>
                  <a:srgbClr val="FF0000"/>
                </a:solidFill>
              </a:rPr>
              <a:t>ΠΟΙΟΣ ΕΚΡΥΨΕ ΤΗ ΜΑΣΚΑ ΤΟΥ ΑΡΛΕΚΙΝΟΥ</a:t>
            </a:r>
            <a:endParaRPr lang="el-GR" b="1" dirty="0">
              <a:solidFill>
                <a:srgbClr val="FF0000"/>
              </a:solidFill>
            </a:endParaRPr>
          </a:p>
        </p:txBody>
      </p:sp>
      <p:sp>
        <p:nvSpPr>
          <p:cNvPr id="3" name="Υπότιτλος 2"/>
          <p:cNvSpPr>
            <a:spLocks noGrp="1"/>
          </p:cNvSpPr>
          <p:nvPr>
            <p:ph type="subTitle" idx="1"/>
          </p:nvPr>
        </p:nvSpPr>
        <p:spPr/>
        <p:txBody>
          <a:bodyPr/>
          <a:lstStyle/>
          <a:p>
            <a:endParaRPr lang="el-GR" dirty="0" smtClean="0"/>
          </a:p>
          <a:p>
            <a:r>
              <a:rPr lang="el-GR" dirty="0" smtClean="0"/>
              <a:t>ΠΑΙΧΝΙΔΙ  ΜΥΣΤΗΡΙΟΥ</a:t>
            </a:r>
            <a:endParaRPr lang="el-GR" dirty="0"/>
          </a:p>
        </p:txBody>
      </p:sp>
      <p:pic>
        <p:nvPicPr>
          <p:cNvPr id="9218" name="Picture 2" descr="Η ΙΣΤΟΡΙΑ ΤΟΥ ΑΡΛΕΚΙΝΟΥ Μια φορά κι έναν καιρό στην πόλη με τις γόνδολες,  τη Βενετία, ζούσε ένα φτωχό παιδάκι… | Carnival crafts, Art for kids,  Childrens activitie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3448" r="90000"/>
                    </a14:imgEffect>
                  </a14:imgLayer>
                </a14:imgProps>
              </a:ext>
              <a:ext uri="{28A0092B-C50C-407E-A947-70E740481C1C}">
                <a14:useLocalDpi xmlns:a14="http://schemas.microsoft.com/office/drawing/2010/main" val="0"/>
              </a:ext>
            </a:extLst>
          </a:blip>
          <a:srcRect/>
          <a:stretch>
            <a:fillRect/>
          </a:stretch>
        </p:blipFill>
        <p:spPr bwMode="auto">
          <a:xfrm>
            <a:off x="1394440" y="3602038"/>
            <a:ext cx="276225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092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85237" y="808074"/>
            <a:ext cx="1137975" cy="2173743"/>
          </a:xfrm>
          <a:prstGeom prst="rect">
            <a:avLst/>
          </a:prstGeom>
        </p:spPr>
      </p:pic>
      <p:pic>
        <p:nvPicPr>
          <p:cNvPr id="11" name="Εικόνα 10"/>
          <p:cNvPicPr>
            <a:picLocks noChangeAspect="1"/>
          </p:cNvPicPr>
          <p:nvPr/>
        </p:nvPicPr>
        <p:blipFill>
          <a:blip r:embed="rId5" cstate="print">
            <a:extLst>
              <a:ext uri="{BEBA8EAE-BF5A-486C-A8C5-ECC9F3942E4B}">
                <a14:imgProps xmlns:a14="http://schemas.microsoft.com/office/drawing/2010/main">
                  <a14:imgLayer r:embed="rId6">
                    <a14:imgEffect>
                      <a14:backgroundRemoval t="0" b="98978" l="0" r="99737"/>
                    </a14:imgEffect>
                  </a14:imgLayer>
                </a14:imgProps>
              </a:ext>
              <a:ext uri="{28A0092B-C50C-407E-A947-70E740481C1C}">
                <a14:useLocalDpi xmlns:a14="http://schemas.microsoft.com/office/drawing/2010/main" val="0"/>
              </a:ext>
            </a:extLst>
          </a:blip>
          <a:stretch>
            <a:fillRect/>
          </a:stretch>
        </p:blipFill>
        <p:spPr>
          <a:xfrm>
            <a:off x="9943851" y="777362"/>
            <a:ext cx="874172" cy="1953491"/>
          </a:xfrm>
          <a:prstGeom prst="rect">
            <a:avLst/>
          </a:prstGeom>
        </p:spPr>
      </p:pic>
      <p:pic>
        <p:nvPicPr>
          <p:cNvPr id="14" name="Εικόνα 13"/>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9">
            <a:extLst>
              <a:ext uri="{BEBA8EAE-BF5A-486C-A8C5-ECC9F3942E4B}">
                <a14:imgProps xmlns:a14="http://schemas.microsoft.com/office/drawing/2010/main">
                  <a14:imgLayer r:embed="rId10">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pic>
        <p:nvPicPr>
          <p:cNvPr id="17" name="Εικόνα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24400" y="2715483"/>
            <a:ext cx="1346487" cy="2036646"/>
          </a:xfrm>
          <a:prstGeom prst="rect">
            <a:avLst/>
          </a:prstGeom>
        </p:spPr>
      </p:pic>
      <p:grpSp>
        <p:nvGrpSpPr>
          <p:cNvPr id="21" name="Ομάδα 20"/>
          <p:cNvGrpSpPr/>
          <p:nvPr/>
        </p:nvGrpSpPr>
        <p:grpSpPr>
          <a:xfrm>
            <a:off x="6062938" y="2970079"/>
            <a:ext cx="1240545" cy="1760025"/>
            <a:chOff x="5800157" y="2500093"/>
            <a:chExt cx="1350923" cy="1945825"/>
          </a:xfrm>
        </p:grpSpPr>
        <p:pic>
          <p:nvPicPr>
            <p:cNvPr id="18" name="Εικόνα 17"/>
            <p:cNvPicPr>
              <a:picLocks noChangeAspect="1"/>
            </p:cNvPicPr>
            <p:nvPr/>
          </p:nvPicPr>
          <p:blipFill>
            <a:blip r:embed="rId12" cstate="print">
              <a:extLst>
                <a:ext uri="{BEBA8EAE-BF5A-486C-A8C5-ECC9F3942E4B}">
                  <a14:imgProps xmlns:a14="http://schemas.microsoft.com/office/drawing/2010/main">
                    <a14:imgLayer r:embed="rId13">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3" name="Εικόνα 22"/>
          <p:cNvPicPr>
            <a:picLocks noChangeAspect="1"/>
          </p:cNvPicPr>
          <p:nvPr/>
        </p:nvPicPr>
        <p:blipFill>
          <a:blip r:embed="rId14">
            <a:extLst>
              <a:ext uri="{BEBA8EAE-BF5A-486C-A8C5-ECC9F3942E4B}">
                <a14:imgProps xmlns:a14="http://schemas.microsoft.com/office/drawing/2010/main">
                  <a14:imgLayer r:embed="rId15">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26" name="Εικόνα 25"/>
          <p:cNvPicPr>
            <a:picLocks noChangeAspect="1"/>
          </p:cNvPicPr>
          <p:nvPr/>
        </p:nvPicPr>
        <p:blipFill>
          <a:blip r:embed="rId16">
            <a:extLst>
              <a:ext uri="{BEBA8EAE-BF5A-486C-A8C5-ECC9F3942E4B}">
                <a14:imgProps xmlns:a14="http://schemas.microsoft.com/office/drawing/2010/main">
                  <a14:imgLayer r:embed="rId17">
                    <a14:imgEffect>
                      <a14:backgroundRemoval t="0" b="98498" l="0" r="100000"/>
                    </a14:imgEffect>
                  </a14:imgLayer>
                </a14:imgProps>
              </a:ext>
              <a:ext uri="{28A0092B-C50C-407E-A947-70E740481C1C}">
                <a14:useLocalDpi xmlns:a14="http://schemas.microsoft.com/office/drawing/2010/main" val="0"/>
              </a:ext>
            </a:extLst>
          </a:blip>
          <a:stretch>
            <a:fillRect/>
          </a:stretch>
        </p:blipFill>
        <p:spPr>
          <a:xfrm>
            <a:off x="10934124" y="2763836"/>
            <a:ext cx="1134678" cy="2058446"/>
          </a:xfrm>
          <a:prstGeom prst="rect">
            <a:avLst/>
          </a:prstGeom>
        </p:spPr>
      </p:pic>
      <p:pic>
        <p:nvPicPr>
          <p:cNvPr id="32" name="Εικόνα 31"/>
          <p:cNvPicPr>
            <a:picLocks noChangeAspect="1"/>
          </p:cNvPicPr>
          <p:nvPr/>
        </p:nvPicPr>
        <p:blipFill>
          <a:blip r:embed="rId18" cstate="print">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3" name="Εικόνα 32"/>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9942" r="89474"/>
                    </a14:imgEffect>
                  </a14:imgLayer>
                </a14:imgProps>
              </a:ext>
              <a:ext uri="{28A0092B-C50C-407E-A947-70E740481C1C}">
                <a14:useLocalDpi xmlns:a14="http://schemas.microsoft.com/office/drawing/2010/main" val="0"/>
              </a:ext>
            </a:extLst>
          </a:blip>
          <a:stretch>
            <a:fillRect/>
          </a:stretch>
        </p:blipFill>
        <p:spPr>
          <a:xfrm>
            <a:off x="7292321" y="4763254"/>
            <a:ext cx="1384180" cy="2359677"/>
          </a:xfrm>
          <a:prstGeom prst="rect">
            <a:avLst/>
          </a:prstGeom>
        </p:spPr>
      </p:pic>
      <p:pic>
        <p:nvPicPr>
          <p:cNvPr id="35" name="Εικόνα 34"/>
          <p:cNvPicPr>
            <a:picLocks noChangeAspect="1"/>
          </p:cNvPicPr>
          <p:nvPr/>
        </p:nvPicPr>
        <p:blipFill>
          <a:blip r:embed="rId22">
            <a:extLst>
              <a:ext uri="{BEBA8EAE-BF5A-486C-A8C5-ECC9F3942E4B}">
                <a14:imgProps xmlns:a14="http://schemas.microsoft.com/office/drawing/2010/main">
                  <a14:imgLayer r:embed="rId23">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24" cstate="print">
            <a:extLst>
              <a:ext uri="{BEBA8EAE-BF5A-486C-A8C5-ECC9F3942E4B}">
                <a14:imgProps xmlns:a14="http://schemas.microsoft.com/office/drawing/2010/main">
                  <a14:imgLayer r:embed="rId25">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49" name="Εικόνα 48"/>
          <p:cNvPicPr>
            <a:picLocks noChangeAspect="1"/>
          </p:cNvPicPr>
          <p:nvPr/>
        </p:nvPicPr>
        <p:blipFill>
          <a:blip r:embed="rId26">
            <a:extLst>
              <a:ext uri="{BEBA8EAE-BF5A-486C-A8C5-ECC9F3942E4B}">
                <a14:imgProps xmlns:a14="http://schemas.microsoft.com/office/drawing/2010/main">
                  <a14:imgLayer r:embed="rId27">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711945" y="827553"/>
            <a:ext cx="849411" cy="1860678"/>
          </a:xfrm>
          <a:prstGeom prst="rect">
            <a:avLst/>
          </a:prstGeom>
        </p:spPr>
      </p:pic>
      <p:pic>
        <p:nvPicPr>
          <p:cNvPr id="50" name="Εικόνα 4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747703" y="2718685"/>
            <a:ext cx="1030178" cy="2015656"/>
          </a:xfrm>
          <a:prstGeom prst="rect">
            <a:avLst/>
          </a:prstGeom>
        </p:spPr>
      </p:pic>
      <p:pic>
        <p:nvPicPr>
          <p:cNvPr id="52" name="Εικόνα 51"/>
          <p:cNvPicPr>
            <a:picLocks noChangeAspect="1"/>
          </p:cNvPicPr>
          <p:nvPr/>
        </p:nvPicPr>
        <p:blipFill>
          <a:blip r:embed="rId29" cstate="print">
            <a:extLst>
              <a:ext uri="{BEBA8EAE-BF5A-486C-A8C5-ECC9F3942E4B}">
                <a14:imgProps xmlns:a14="http://schemas.microsoft.com/office/drawing/2010/main">
                  <a14:imgLayer r:embed="rId30">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3357349" y="58828"/>
            <a:ext cx="6266547" cy="461665"/>
          </a:xfrm>
          <a:prstGeom prst="rect">
            <a:avLst/>
          </a:prstGeom>
          <a:noFill/>
        </p:spPr>
        <p:txBody>
          <a:bodyPr wrap="square" rtlCol="0">
            <a:spAutoFit/>
          </a:bodyPr>
          <a:lstStyle/>
          <a:p>
            <a:r>
              <a:rPr lang="el-GR" sz="2400" b="1" dirty="0" smtClean="0">
                <a:solidFill>
                  <a:srgbClr val="FF0000"/>
                </a:solidFill>
              </a:rPr>
              <a:t>7.Ο δράστης δεν είναι πλάσμα της θάλασσας</a:t>
            </a:r>
          </a:p>
        </p:txBody>
      </p:sp>
      <p:sp>
        <p:nvSpPr>
          <p:cNvPr id="63" name="Ορθογώνιο 62"/>
          <p:cNvSpPr/>
          <p:nvPr/>
        </p:nvSpPr>
        <p:spPr>
          <a:xfrm>
            <a:off x="9679222" y="2848099"/>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4" name="Εικόνα 6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384492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85237" y="808074"/>
            <a:ext cx="1137975" cy="2173743"/>
          </a:xfrm>
          <a:prstGeom prst="rect">
            <a:avLst/>
          </a:prstGeom>
        </p:spPr>
      </p:pic>
      <p:pic>
        <p:nvPicPr>
          <p:cNvPr id="11" name="Εικόνα 10"/>
          <p:cNvPicPr>
            <a:picLocks noChangeAspect="1"/>
          </p:cNvPicPr>
          <p:nvPr/>
        </p:nvPicPr>
        <p:blipFill>
          <a:blip r:embed="rId5" cstate="print">
            <a:extLst>
              <a:ext uri="{BEBA8EAE-BF5A-486C-A8C5-ECC9F3942E4B}">
                <a14:imgProps xmlns:a14="http://schemas.microsoft.com/office/drawing/2010/main">
                  <a14:imgLayer r:embed="rId6">
                    <a14:imgEffect>
                      <a14:backgroundRemoval t="0" b="98978" l="0" r="99737"/>
                    </a14:imgEffect>
                  </a14:imgLayer>
                </a14:imgProps>
              </a:ext>
              <a:ext uri="{28A0092B-C50C-407E-A947-70E740481C1C}">
                <a14:useLocalDpi xmlns:a14="http://schemas.microsoft.com/office/drawing/2010/main" val="0"/>
              </a:ext>
            </a:extLst>
          </a:blip>
          <a:stretch>
            <a:fillRect/>
          </a:stretch>
        </p:blipFill>
        <p:spPr>
          <a:xfrm>
            <a:off x="9943851" y="777362"/>
            <a:ext cx="874172" cy="1953491"/>
          </a:xfrm>
          <a:prstGeom prst="rect">
            <a:avLst/>
          </a:prstGeom>
        </p:spPr>
      </p:pic>
      <p:pic>
        <p:nvPicPr>
          <p:cNvPr id="14" name="Εικόνα 13"/>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9">
            <a:extLst>
              <a:ext uri="{BEBA8EAE-BF5A-486C-A8C5-ECC9F3942E4B}">
                <a14:imgProps xmlns:a14="http://schemas.microsoft.com/office/drawing/2010/main">
                  <a14:imgLayer r:embed="rId10">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pic>
        <p:nvPicPr>
          <p:cNvPr id="17" name="Εικόνα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1010" y="2795098"/>
            <a:ext cx="1062478" cy="1897107"/>
          </a:xfrm>
          <a:prstGeom prst="rect">
            <a:avLst/>
          </a:prstGeom>
        </p:spPr>
      </p:pic>
      <p:grpSp>
        <p:nvGrpSpPr>
          <p:cNvPr id="21" name="Ομάδα 20"/>
          <p:cNvGrpSpPr/>
          <p:nvPr/>
        </p:nvGrpSpPr>
        <p:grpSpPr>
          <a:xfrm>
            <a:off x="6301140" y="2921560"/>
            <a:ext cx="986619" cy="1760025"/>
            <a:chOff x="5800157" y="2500093"/>
            <a:chExt cx="1350923" cy="1945825"/>
          </a:xfrm>
        </p:grpSpPr>
        <p:pic>
          <p:nvPicPr>
            <p:cNvPr id="18" name="Εικόνα 17"/>
            <p:cNvPicPr>
              <a:picLocks noChangeAspect="1"/>
            </p:cNvPicPr>
            <p:nvPr/>
          </p:nvPicPr>
          <p:blipFill>
            <a:blip r:embed="rId12" cstate="print">
              <a:extLst>
                <a:ext uri="{BEBA8EAE-BF5A-486C-A8C5-ECC9F3942E4B}">
                  <a14:imgProps xmlns:a14="http://schemas.microsoft.com/office/drawing/2010/main">
                    <a14:imgLayer r:embed="rId13">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3" name="Εικόνα 22"/>
          <p:cNvPicPr>
            <a:picLocks noChangeAspect="1"/>
          </p:cNvPicPr>
          <p:nvPr/>
        </p:nvPicPr>
        <p:blipFill>
          <a:blip r:embed="rId14">
            <a:extLst>
              <a:ext uri="{BEBA8EAE-BF5A-486C-A8C5-ECC9F3942E4B}">
                <a14:imgProps xmlns:a14="http://schemas.microsoft.com/office/drawing/2010/main">
                  <a14:imgLayer r:embed="rId15">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26" name="Εικόνα 25"/>
          <p:cNvPicPr>
            <a:picLocks noChangeAspect="1"/>
          </p:cNvPicPr>
          <p:nvPr/>
        </p:nvPicPr>
        <p:blipFill>
          <a:blip r:embed="rId16">
            <a:extLst>
              <a:ext uri="{BEBA8EAE-BF5A-486C-A8C5-ECC9F3942E4B}">
                <a14:imgProps xmlns:a14="http://schemas.microsoft.com/office/drawing/2010/main">
                  <a14:imgLayer r:embed="rId17">
                    <a14:imgEffect>
                      <a14:backgroundRemoval t="0" b="98498" l="0" r="100000"/>
                    </a14:imgEffect>
                  </a14:imgLayer>
                </a14:imgProps>
              </a:ext>
              <a:ext uri="{28A0092B-C50C-407E-A947-70E740481C1C}">
                <a14:useLocalDpi xmlns:a14="http://schemas.microsoft.com/office/drawing/2010/main" val="0"/>
              </a:ext>
            </a:extLst>
          </a:blip>
          <a:stretch>
            <a:fillRect/>
          </a:stretch>
        </p:blipFill>
        <p:spPr>
          <a:xfrm>
            <a:off x="10934124" y="2763836"/>
            <a:ext cx="1134678" cy="2058446"/>
          </a:xfrm>
          <a:prstGeom prst="rect">
            <a:avLst/>
          </a:prstGeom>
        </p:spPr>
      </p:pic>
      <p:pic>
        <p:nvPicPr>
          <p:cNvPr id="32" name="Εικόνα 31"/>
          <p:cNvPicPr>
            <a:picLocks noChangeAspect="1"/>
          </p:cNvPicPr>
          <p:nvPr/>
        </p:nvPicPr>
        <p:blipFill>
          <a:blip r:embed="rId18" cstate="print">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3" name="Εικόνα 32"/>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9942" r="89474"/>
                    </a14:imgEffect>
                  </a14:imgLayer>
                </a14:imgProps>
              </a:ext>
              <a:ext uri="{28A0092B-C50C-407E-A947-70E740481C1C}">
                <a14:useLocalDpi xmlns:a14="http://schemas.microsoft.com/office/drawing/2010/main" val="0"/>
              </a:ext>
            </a:extLst>
          </a:blip>
          <a:stretch>
            <a:fillRect/>
          </a:stretch>
        </p:blipFill>
        <p:spPr>
          <a:xfrm>
            <a:off x="7292321" y="4763254"/>
            <a:ext cx="1384180" cy="2359677"/>
          </a:xfrm>
          <a:prstGeom prst="rect">
            <a:avLst/>
          </a:prstGeom>
        </p:spPr>
      </p:pic>
      <p:pic>
        <p:nvPicPr>
          <p:cNvPr id="35" name="Εικόνα 34"/>
          <p:cNvPicPr>
            <a:picLocks noChangeAspect="1"/>
          </p:cNvPicPr>
          <p:nvPr/>
        </p:nvPicPr>
        <p:blipFill>
          <a:blip r:embed="rId22">
            <a:extLst>
              <a:ext uri="{BEBA8EAE-BF5A-486C-A8C5-ECC9F3942E4B}">
                <a14:imgProps xmlns:a14="http://schemas.microsoft.com/office/drawing/2010/main">
                  <a14:imgLayer r:embed="rId23">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24" cstate="print">
            <a:extLst>
              <a:ext uri="{BEBA8EAE-BF5A-486C-A8C5-ECC9F3942E4B}">
                <a14:imgProps xmlns:a14="http://schemas.microsoft.com/office/drawing/2010/main">
                  <a14:imgLayer r:embed="rId25">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49" name="Εικόνα 48"/>
          <p:cNvPicPr>
            <a:picLocks noChangeAspect="1"/>
          </p:cNvPicPr>
          <p:nvPr/>
        </p:nvPicPr>
        <p:blipFill>
          <a:blip r:embed="rId26">
            <a:extLst>
              <a:ext uri="{BEBA8EAE-BF5A-486C-A8C5-ECC9F3942E4B}">
                <a14:imgProps xmlns:a14="http://schemas.microsoft.com/office/drawing/2010/main">
                  <a14:imgLayer r:embed="rId27">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711945" y="827553"/>
            <a:ext cx="849411" cy="1860678"/>
          </a:xfrm>
          <a:prstGeom prst="rect">
            <a:avLst/>
          </a:prstGeom>
        </p:spPr>
      </p:pic>
      <p:pic>
        <p:nvPicPr>
          <p:cNvPr id="52" name="Εικόνα 51"/>
          <p:cNvPicPr>
            <a:picLocks noChangeAspect="1"/>
          </p:cNvPicPr>
          <p:nvPr/>
        </p:nvPicPr>
        <p:blipFill>
          <a:blip r:embed="rId28" cstate="print">
            <a:extLst>
              <a:ext uri="{BEBA8EAE-BF5A-486C-A8C5-ECC9F3942E4B}">
                <a14:imgProps xmlns:a14="http://schemas.microsoft.com/office/drawing/2010/main">
                  <a14:imgLayer r:embed="rId29">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3987814" y="58828"/>
            <a:ext cx="4763864" cy="461665"/>
          </a:xfrm>
          <a:prstGeom prst="rect">
            <a:avLst/>
          </a:prstGeom>
          <a:noFill/>
        </p:spPr>
        <p:txBody>
          <a:bodyPr wrap="square" rtlCol="0">
            <a:spAutoFit/>
          </a:bodyPr>
          <a:lstStyle/>
          <a:p>
            <a:r>
              <a:rPr lang="el-GR" sz="2400" b="1" dirty="0">
                <a:solidFill>
                  <a:srgbClr val="FF0000"/>
                </a:solidFill>
              </a:rPr>
              <a:t>8</a:t>
            </a:r>
            <a:r>
              <a:rPr lang="el-GR" sz="2400" b="1" dirty="0" smtClean="0">
                <a:solidFill>
                  <a:srgbClr val="FF0000"/>
                </a:solidFill>
              </a:rPr>
              <a:t>. </a:t>
            </a:r>
            <a:r>
              <a:rPr lang="el-GR" sz="2400" b="1" dirty="0">
                <a:solidFill>
                  <a:srgbClr val="FF0000"/>
                </a:solidFill>
              </a:rPr>
              <a:t>Ο δράστης δεν  </a:t>
            </a:r>
            <a:r>
              <a:rPr lang="el-GR" sz="2400" b="1" dirty="0" smtClean="0">
                <a:solidFill>
                  <a:srgbClr val="FF0000"/>
                </a:solidFill>
              </a:rPr>
              <a:t>είναι σοφό πουλί</a:t>
            </a:r>
          </a:p>
        </p:txBody>
      </p:sp>
      <p:sp>
        <p:nvSpPr>
          <p:cNvPr id="64" name="Ορθογώνιο 63"/>
          <p:cNvSpPr/>
          <p:nvPr/>
        </p:nvSpPr>
        <p:spPr>
          <a:xfrm>
            <a:off x="4911794" y="2811048"/>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5" name="Εικόνα 6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246227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85237" y="808074"/>
            <a:ext cx="1137975" cy="2173743"/>
          </a:xfrm>
          <a:prstGeom prst="rect">
            <a:avLst/>
          </a:prstGeom>
        </p:spPr>
      </p:pic>
      <p:pic>
        <p:nvPicPr>
          <p:cNvPr id="11" name="Εικόνα 10"/>
          <p:cNvPicPr>
            <a:picLocks noChangeAspect="1"/>
          </p:cNvPicPr>
          <p:nvPr/>
        </p:nvPicPr>
        <p:blipFill>
          <a:blip r:embed="rId5" cstate="print">
            <a:extLst>
              <a:ext uri="{BEBA8EAE-BF5A-486C-A8C5-ECC9F3942E4B}">
                <a14:imgProps xmlns:a14="http://schemas.microsoft.com/office/drawing/2010/main">
                  <a14:imgLayer r:embed="rId6">
                    <a14:imgEffect>
                      <a14:backgroundRemoval t="0" b="98978" l="0" r="99737"/>
                    </a14:imgEffect>
                  </a14:imgLayer>
                </a14:imgProps>
              </a:ext>
              <a:ext uri="{28A0092B-C50C-407E-A947-70E740481C1C}">
                <a14:useLocalDpi xmlns:a14="http://schemas.microsoft.com/office/drawing/2010/main" val="0"/>
              </a:ext>
            </a:extLst>
          </a:blip>
          <a:stretch>
            <a:fillRect/>
          </a:stretch>
        </p:blipFill>
        <p:spPr>
          <a:xfrm>
            <a:off x="9943851" y="777362"/>
            <a:ext cx="874172" cy="1953491"/>
          </a:xfrm>
          <a:prstGeom prst="rect">
            <a:avLst/>
          </a:prstGeom>
        </p:spPr>
      </p:pic>
      <p:pic>
        <p:nvPicPr>
          <p:cNvPr id="14" name="Εικόνα 13"/>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9">
            <a:extLst>
              <a:ext uri="{BEBA8EAE-BF5A-486C-A8C5-ECC9F3942E4B}">
                <a14:imgProps xmlns:a14="http://schemas.microsoft.com/office/drawing/2010/main">
                  <a14:imgLayer r:embed="rId10">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grpSp>
        <p:nvGrpSpPr>
          <p:cNvPr id="21" name="Ομάδα 20"/>
          <p:cNvGrpSpPr/>
          <p:nvPr/>
        </p:nvGrpSpPr>
        <p:grpSpPr>
          <a:xfrm>
            <a:off x="6301140" y="2921560"/>
            <a:ext cx="986619" cy="1760025"/>
            <a:chOff x="5800157" y="2500093"/>
            <a:chExt cx="1350923" cy="1945825"/>
          </a:xfrm>
        </p:grpSpPr>
        <p:pic>
          <p:nvPicPr>
            <p:cNvPr id="18" name="Εικόνα 17"/>
            <p:cNvPicPr>
              <a:picLocks noChangeAspect="1"/>
            </p:cNvPicPr>
            <p:nvPr/>
          </p:nvPicPr>
          <p:blipFill>
            <a:blip r:embed="rId11" cstate="print">
              <a:extLst>
                <a:ext uri="{BEBA8EAE-BF5A-486C-A8C5-ECC9F3942E4B}">
                  <a14:imgProps xmlns:a14="http://schemas.microsoft.com/office/drawing/2010/main">
                    <a14:imgLayer r:embed="rId12">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3" name="Εικόνα 22"/>
          <p:cNvPicPr>
            <a:picLocks noChangeAspect="1"/>
          </p:cNvPicPr>
          <p:nvPr/>
        </p:nvPicPr>
        <p:blipFill>
          <a:blip r:embed="rId13">
            <a:extLst>
              <a:ext uri="{BEBA8EAE-BF5A-486C-A8C5-ECC9F3942E4B}">
                <a14:imgProps xmlns:a14="http://schemas.microsoft.com/office/drawing/2010/main">
                  <a14:imgLayer r:embed="rId14">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26" name="Εικόνα 25"/>
          <p:cNvPicPr>
            <a:picLocks noChangeAspect="1"/>
          </p:cNvPicPr>
          <p:nvPr/>
        </p:nvPicPr>
        <p:blipFill>
          <a:blip r:embed="rId15">
            <a:extLst>
              <a:ext uri="{BEBA8EAE-BF5A-486C-A8C5-ECC9F3942E4B}">
                <a14:imgProps xmlns:a14="http://schemas.microsoft.com/office/drawing/2010/main">
                  <a14:imgLayer r:embed="rId16">
                    <a14:imgEffect>
                      <a14:backgroundRemoval t="0" b="98498" l="0" r="100000"/>
                    </a14:imgEffect>
                  </a14:imgLayer>
                </a14:imgProps>
              </a:ext>
              <a:ext uri="{28A0092B-C50C-407E-A947-70E740481C1C}">
                <a14:useLocalDpi xmlns:a14="http://schemas.microsoft.com/office/drawing/2010/main" val="0"/>
              </a:ext>
            </a:extLst>
          </a:blip>
          <a:stretch>
            <a:fillRect/>
          </a:stretch>
        </p:blipFill>
        <p:spPr>
          <a:xfrm>
            <a:off x="10934124" y="2763836"/>
            <a:ext cx="1134678" cy="2058446"/>
          </a:xfrm>
          <a:prstGeom prst="rect">
            <a:avLst/>
          </a:prstGeom>
        </p:spPr>
      </p:pic>
      <p:pic>
        <p:nvPicPr>
          <p:cNvPr id="32" name="Εικόνα 31"/>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3" name="Εικόνα 32"/>
          <p:cNvPicPr>
            <a:picLocks noChangeAspect="1"/>
          </p:cNvPicPr>
          <p:nvPr/>
        </p:nvPicPr>
        <p:blipFill>
          <a:blip r:embed="rId19" cstate="print">
            <a:extLst>
              <a:ext uri="{BEBA8EAE-BF5A-486C-A8C5-ECC9F3942E4B}">
                <a14:imgProps xmlns:a14="http://schemas.microsoft.com/office/drawing/2010/main">
                  <a14:imgLayer r:embed="rId20">
                    <a14:imgEffect>
                      <a14:backgroundRemoval t="0" b="100000" l="9942" r="89474"/>
                    </a14:imgEffect>
                  </a14:imgLayer>
                </a14:imgProps>
              </a:ext>
              <a:ext uri="{28A0092B-C50C-407E-A947-70E740481C1C}">
                <a14:useLocalDpi xmlns:a14="http://schemas.microsoft.com/office/drawing/2010/main" val="0"/>
              </a:ext>
            </a:extLst>
          </a:blip>
          <a:stretch>
            <a:fillRect/>
          </a:stretch>
        </p:blipFill>
        <p:spPr>
          <a:xfrm>
            <a:off x="7292321" y="4763254"/>
            <a:ext cx="1384180" cy="2359677"/>
          </a:xfrm>
          <a:prstGeom prst="rect">
            <a:avLst/>
          </a:prstGeom>
        </p:spPr>
      </p:pic>
      <p:pic>
        <p:nvPicPr>
          <p:cNvPr id="35" name="Εικόνα 34"/>
          <p:cNvPicPr>
            <a:picLocks noChangeAspect="1"/>
          </p:cNvPicPr>
          <p:nvPr/>
        </p:nvPicPr>
        <p:blipFill>
          <a:blip r:embed="rId21">
            <a:extLst>
              <a:ext uri="{BEBA8EAE-BF5A-486C-A8C5-ECC9F3942E4B}">
                <a14:imgProps xmlns:a14="http://schemas.microsoft.com/office/drawing/2010/main">
                  <a14:imgLayer r:embed="rId22">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23" cstate="print">
            <a:extLst>
              <a:ext uri="{BEBA8EAE-BF5A-486C-A8C5-ECC9F3942E4B}">
                <a14:imgProps xmlns:a14="http://schemas.microsoft.com/office/drawing/2010/main">
                  <a14:imgLayer r:embed="rId24">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49" name="Εικόνα 48"/>
          <p:cNvPicPr>
            <a:picLocks noChangeAspect="1"/>
          </p:cNvPicPr>
          <p:nvPr/>
        </p:nvPicPr>
        <p:blipFill>
          <a:blip r:embed="rId25">
            <a:extLst>
              <a:ext uri="{BEBA8EAE-BF5A-486C-A8C5-ECC9F3942E4B}">
                <a14:imgProps xmlns:a14="http://schemas.microsoft.com/office/drawing/2010/main">
                  <a14:imgLayer r:embed="rId26">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711945" y="827553"/>
            <a:ext cx="849411" cy="1860678"/>
          </a:xfrm>
          <a:prstGeom prst="rect">
            <a:avLst/>
          </a:prstGeom>
        </p:spPr>
      </p:pic>
      <p:pic>
        <p:nvPicPr>
          <p:cNvPr id="52" name="Εικόνα 51"/>
          <p:cNvPicPr>
            <a:picLocks noChangeAspect="1"/>
          </p:cNvPicPr>
          <p:nvPr/>
        </p:nvPicPr>
        <p:blipFill>
          <a:blip r:embed="rId27" cstate="print">
            <a:extLst>
              <a:ext uri="{BEBA8EAE-BF5A-486C-A8C5-ECC9F3942E4B}">
                <a14:imgProps xmlns:a14="http://schemas.microsoft.com/office/drawing/2010/main">
                  <a14:imgLayer r:embed="rId28">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4193870" y="133572"/>
            <a:ext cx="4165030" cy="461665"/>
          </a:xfrm>
          <a:prstGeom prst="rect">
            <a:avLst/>
          </a:prstGeom>
          <a:noFill/>
        </p:spPr>
        <p:txBody>
          <a:bodyPr wrap="square" rtlCol="0">
            <a:spAutoFit/>
          </a:bodyPr>
          <a:lstStyle/>
          <a:p>
            <a:r>
              <a:rPr lang="el-GR" sz="2400" b="1" dirty="0">
                <a:solidFill>
                  <a:srgbClr val="FF0000"/>
                </a:solidFill>
              </a:rPr>
              <a:t>9</a:t>
            </a:r>
            <a:r>
              <a:rPr lang="el-GR" sz="2400" b="1" dirty="0" smtClean="0">
                <a:solidFill>
                  <a:srgbClr val="FF0000"/>
                </a:solidFill>
              </a:rPr>
              <a:t>. </a:t>
            </a:r>
            <a:r>
              <a:rPr lang="el-GR" sz="2400" b="1" dirty="0">
                <a:solidFill>
                  <a:srgbClr val="FF0000"/>
                </a:solidFill>
              </a:rPr>
              <a:t>Ο δράστης δεν  </a:t>
            </a:r>
            <a:r>
              <a:rPr lang="el-GR" sz="2400" b="1" dirty="0" smtClean="0">
                <a:solidFill>
                  <a:srgbClr val="FF0000"/>
                </a:solidFill>
              </a:rPr>
              <a:t>είναι έντομο</a:t>
            </a:r>
          </a:p>
        </p:txBody>
      </p:sp>
      <p:sp>
        <p:nvSpPr>
          <p:cNvPr id="65" name="Ορθογώνιο 64"/>
          <p:cNvSpPr/>
          <p:nvPr/>
        </p:nvSpPr>
        <p:spPr>
          <a:xfrm>
            <a:off x="7344357" y="4865453"/>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Ορθογώνιο 65"/>
          <p:cNvSpPr/>
          <p:nvPr/>
        </p:nvSpPr>
        <p:spPr>
          <a:xfrm>
            <a:off x="10983264" y="2722892"/>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7" name="Εικόνα 6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19365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72443" y="663830"/>
            <a:ext cx="945012" cy="2173743"/>
          </a:xfrm>
          <a:prstGeom prst="rect">
            <a:avLst/>
          </a:prstGeom>
        </p:spPr>
      </p:pic>
      <p:pic>
        <p:nvPicPr>
          <p:cNvPr id="11" name="Εικόνα 10"/>
          <p:cNvPicPr>
            <a:picLocks noChangeAspect="1"/>
          </p:cNvPicPr>
          <p:nvPr/>
        </p:nvPicPr>
        <p:blipFill>
          <a:blip r:embed="rId5" cstate="print">
            <a:extLst>
              <a:ext uri="{BEBA8EAE-BF5A-486C-A8C5-ECC9F3942E4B}">
                <a14:imgProps xmlns:a14="http://schemas.microsoft.com/office/drawing/2010/main">
                  <a14:imgLayer r:embed="rId6">
                    <a14:imgEffect>
                      <a14:backgroundRemoval t="0" b="98978" l="0" r="99737"/>
                    </a14:imgEffect>
                  </a14:imgLayer>
                </a14:imgProps>
              </a:ext>
              <a:ext uri="{28A0092B-C50C-407E-A947-70E740481C1C}">
                <a14:useLocalDpi xmlns:a14="http://schemas.microsoft.com/office/drawing/2010/main" val="0"/>
              </a:ext>
            </a:extLst>
          </a:blip>
          <a:stretch>
            <a:fillRect/>
          </a:stretch>
        </p:blipFill>
        <p:spPr>
          <a:xfrm>
            <a:off x="9943851" y="777362"/>
            <a:ext cx="874172" cy="1953491"/>
          </a:xfrm>
          <a:prstGeom prst="rect">
            <a:avLst/>
          </a:prstGeom>
        </p:spPr>
      </p:pic>
      <p:pic>
        <p:nvPicPr>
          <p:cNvPr id="14" name="Εικόνα 13"/>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9">
            <a:extLst>
              <a:ext uri="{BEBA8EAE-BF5A-486C-A8C5-ECC9F3942E4B}">
                <a14:imgProps xmlns:a14="http://schemas.microsoft.com/office/drawing/2010/main">
                  <a14:imgLayer r:embed="rId10">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pic>
        <p:nvPicPr>
          <p:cNvPr id="17" name="Εικόνα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1010" y="2795098"/>
            <a:ext cx="1062478" cy="1897107"/>
          </a:xfrm>
          <a:prstGeom prst="rect">
            <a:avLst/>
          </a:prstGeom>
        </p:spPr>
      </p:pic>
      <p:grpSp>
        <p:nvGrpSpPr>
          <p:cNvPr id="21" name="Ομάδα 20"/>
          <p:cNvGrpSpPr/>
          <p:nvPr/>
        </p:nvGrpSpPr>
        <p:grpSpPr>
          <a:xfrm>
            <a:off x="6301140" y="2921560"/>
            <a:ext cx="986619" cy="1760025"/>
            <a:chOff x="5800157" y="2500093"/>
            <a:chExt cx="1350923" cy="1945825"/>
          </a:xfrm>
        </p:grpSpPr>
        <p:pic>
          <p:nvPicPr>
            <p:cNvPr id="18" name="Εικόνα 17"/>
            <p:cNvPicPr>
              <a:picLocks noChangeAspect="1"/>
            </p:cNvPicPr>
            <p:nvPr/>
          </p:nvPicPr>
          <p:blipFill>
            <a:blip r:embed="rId12" cstate="print">
              <a:extLst>
                <a:ext uri="{BEBA8EAE-BF5A-486C-A8C5-ECC9F3942E4B}">
                  <a14:imgProps xmlns:a14="http://schemas.microsoft.com/office/drawing/2010/main">
                    <a14:imgLayer r:embed="rId13">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3" name="Εικόνα 22"/>
          <p:cNvPicPr>
            <a:picLocks noChangeAspect="1"/>
          </p:cNvPicPr>
          <p:nvPr/>
        </p:nvPicPr>
        <p:blipFill>
          <a:blip r:embed="rId14">
            <a:extLst>
              <a:ext uri="{BEBA8EAE-BF5A-486C-A8C5-ECC9F3942E4B}">
                <a14:imgProps xmlns:a14="http://schemas.microsoft.com/office/drawing/2010/main">
                  <a14:imgLayer r:embed="rId15">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32" name="Εικόνα 31"/>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5" name="Εικόνα 34"/>
          <p:cNvPicPr>
            <a:picLocks noChangeAspect="1"/>
          </p:cNvPicPr>
          <p:nvPr/>
        </p:nvPicPr>
        <p:blipFill>
          <a:blip r:embed="rId18">
            <a:extLst>
              <a:ext uri="{BEBA8EAE-BF5A-486C-A8C5-ECC9F3942E4B}">
                <a14:imgProps xmlns:a14="http://schemas.microsoft.com/office/drawing/2010/main">
                  <a14:imgLayer r:embed="rId19">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49" name="Εικόνα 48"/>
          <p:cNvPicPr>
            <a:picLocks noChangeAspect="1"/>
          </p:cNvPicPr>
          <p:nvPr/>
        </p:nvPicPr>
        <p:blipFill>
          <a:blip r:embed="rId22">
            <a:extLst>
              <a:ext uri="{BEBA8EAE-BF5A-486C-A8C5-ECC9F3942E4B}">
                <a14:imgProps xmlns:a14="http://schemas.microsoft.com/office/drawing/2010/main">
                  <a14:imgLayer r:embed="rId23">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711945" y="827553"/>
            <a:ext cx="849411" cy="1860678"/>
          </a:xfrm>
          <a:prstGeom prst="rect">
            <a:avLst/>
          </a:prstGeom>
        </p:spPr>
      </p:pic>
      <p:pic>
        <p:nvPicPr>
          <p:cNvPr id="52" name="Εικόνα 51"/>
          <p:cNvPicPr>
            <a:picLocks noChangeAspect="1"/>
          </p:cNvPicPr>
          <p:nvPr/>
        </p:nvPicPr>
        <p:blipFill>
          <a:blip r:embed="rId24" cstate="print">
            <a:extLst>
              <a:ext uri="{BEBA8EAE-BF5A-486C-A8C5-ECC9F3942E4B}">
                <a14:imgProps xmlns:a14="http://schemas.microsoft.com/office/drawing/2010/main">
                  <a14:imgLayer r:embed="rId25">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3585518" y="90184"/>
            <a:ext cx="5338737" cy="461665"/>
          </a:xfrm>
          <a:prstGeom prst="rect">
            <a:avLst/>
          </a:prstGeom>
          <a:noFill/>
        </p:spPr>
        <p:txBody>
          <a:bodyPr wrap="square" rtlCol="0">
            <a:spAutoFit/>
          </a:bodyPr>
          <a:lstStyle/>
          <a:p>
            <a:r>
              <a:rPr lang="el-GR" sz="2400" b="1" dirty="0" smtClean="0">
                <a:solidFill>
                  <a:srgbClr val="FF0000"/>
                </a:solidFill>
              </a:rPr>
              <a:t>10. </a:t>
            </a:r>
            <a:r>
              <a:rPr lang="el-GR" sz="2400" b="1" dirty="0">
                <a:solidFill>
                  <a:srgbClr val="FF0000"/>
                </a:solidFill>
              </a:rPr>
              <a:t>Ο δράστης δεν  </a:t>
            </a:r>
            <a:r>
              <a:rPr lang="el-GR" sz="2400" b="1" dirty="0" smtClean="0">
                <a:solidFill>
                  <a:srgbClr val="FF0000"/>
                </a:solidFill>
              </a:rPr>
              <a:t>έχει μεγάλα αυτιά</a:t>
            </a:r>
          </a:p>
        </p:txBody>
      </p:sp>
      <p:sp>
        <p:nvSpPr>
          <p:cNvPr id="66" name="Ορθογώνιο 65"/>
          <p:cNvSpPr/>
          <p:nvPr/>
        </p:nvSpPr>
        <p:spPr>
          <a:xfrm>
            <a:off x="9853487" y="672802"/>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8" name="Εικόνα 6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72330" y="4897924"/>
            <a:ext cx="977417" cy="1946480"/>
          </a:xfrm>
          <a:prstGeom prst="rect">
            <a:avLst/>
          </a:prstGeom>
        </p:spPr>
      </p:pic>
    </p:spTree>
    <p:extLst>
      <p:ext uri="{BB962C8B-B14F-4D97-AF65-F5344CB8AC3E}">
        <p14:creationId xmlns:p14="http://schemas.microsoft.com/office/powerpoint/2010/main" val="339458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72443" y="663830"/>
            <a:ext cx="945012" cy="2173743"/>
          </a:xfrm>
          <a:prstGeom prst="rect">
            <a:avLst/>
          </a:prstGeom>
        </p:spPr>
      </p:pic>
      <p:pic>
        <p:nvPicPr>
          <p:cNvPr id="14" name="Εικόνα 1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7">
            <a:extLst>
              <a:ext uri="{BEBA8EAE-BF5A-486C-A8C5-ECC9F3942E4B}">
                <a14:imgProps xmlns:a14="http://schemas.microsoft.com/office/drawing/2010/main">
                  <a14:imgLayer r:embed="rId8">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grpSp>
        <p:nvGrpSpPr>
          <p:cNvPr id="21" name="Ομάδα 20"/>
          <p:cNvGrpSpPr/>
          <p:nvPr/>
        </p:nvGrpSpPr>
        <p:grpSpPr>
          <a:xfrm>
            <a:off x="6301140" y="2921560"/>
            <a:ext cx="986619" cy="1760025"/>
            <a:chOff x="5800157" y="2500093"/>
            <a:chExt cx="1350923" cy="1945825"/>
          </a:xfrm>
        </p:grpSpPr>
        <p:pic>
          <p:nvPicPr>
            <p:cNvPr id="18" name="Εικόνα 17"/>
            <p:cNvPicPr>
              <a:picLocks noChangeAspect="1"/>
            </p:cNvPicPr>
            <p:nvPr/>
          </p:nvPicPr>
          <p:blipFill>
            <a:blip r:embed="rId9" cstate="print">
              <a:extLst>
                <a:ext uri="{BEBA8EAE-BF5A-486C-A8C5-ECC9F3942E4B}">
                  <a14:imgProps xmlns:a14="http://schemas.microsoft.com/office/drawing/2010/main">
                    <a14:imgLayer r:embed="rId10">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3" name="Εικόνα 22"/>
          <p:cNvPicPr>
            <a:picLocks noChangeAspect="1"/>
          </p:cNvPicPr>
          <p:nvPr/>
        </p:nvPicPr>
        <p:blipFill>
          <a:blip r:embed="rId11">
            <a:extLst>
              <a:ext uri="{BEBA8EAE-BF5A-486C-A8C5-ECC9F3942E4B}">
                <a14:imgProps xmlns:a14="http://schemas.microsoft.com/office/drawing/2010/main">
                  <a14:imgLayer r:embed="rId12">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32" name="Εικόνα 3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5" name="Εικόνα 34"/>
          <p:cNvPicPr>
            <a:picLocks noChangeAspect="1"/>
          </p:cNvPicPr>
          <p:nvPr/>
        </p:nvPicPr>
        <p:blipFill>
          <a:blip r:embed="rId15">
            <a:extLst>
              <a:ext uri="{BEBA8EAE-BF5A-486C-A8C5-ECC9F3942E4B}">
                <a14:imgProps xmlns:a14="http://schemas.microsoft.com/office/drawing/2010/main">
                  <a14:imgLayer r:embed="rId16">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49" name="Εικόνα 48"/>
          <p:cNvPicPr>
            <a:picLocks noChangeAspect="1"/>
          </p:cNvPicPr>
          <p:nvPr/>
        </p:nvPicPr>
        <p:blipFill>
          <a:blip r:embed="rId19">
            <a:extLst>
              <a:ext uri="{BEBA8EAE-BF5A-486C-A8C5-ECC9F3942E4B}">
                <a14:imgProps xmlns:a14="http://schemas.microsoft.com/office/drawing/2010/main">
                  <a14:imgLayer r:embed="rId20">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711945" y="827553"/>
            <a:ext cx="849411" cy="1860678"/>
          </a:xfrm>
          <a:prstGeom prst="rect">
            <a:avLst/>
          </a:prstGeom>
        </p:spPr>
      </p:pic>
      <p:pic>
        <p:nvPicPr>
          <p:cNvPr id="52" name="Εικόνα 51"/>
          <p:cNvPicPr>
            <a:picLocks noChangeAspect="1"/>
          </p:cNvPicPr>
          <p:nvPr/>
        </p:nvPicPr>
        <p:blipFill>
          <a:blip r:embed="rId21" cstate="print">
            <a:extLst>
              <a:ext uri="{BEBA8EAE-BF5A-486C-A8C5-ECC9F3942E4B}">
                <a14:imgProps xmlns:a14="http://schemas.microsoft.com/office/drawing/2010/main">
                  <a14:imgLayer r:embed="rId22">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2930576" y="60171"/>
            <a:ext cx="6693320" cy="461665"/>
          </a:xfrm>
          <a:prstGeom prst="rect">
            <a:avLst/>
          </a:prstGeom>
          <a:noFill/>
        </p:spPr>
        <p:txBody>
          <a:bodyPr wrap="square" rtlCol="0">
            <a:spAutoFit/>
          </a:bodyPr>
          <a:lstStyle/>
          <a:p>
            <a:r>
              <a:rPr lang="el-GR" sz="2400" b="1" dirty="0" smtClean="0">
                <a:solidFill>
                  <a:srgbClr val="FF0000"/>
                </a:solidFill>
              </a:rPr>
              <a:t>11. </a:t>
            </a:r>
            <a:r>
              <a:rPr lang="el-GR" sz="2400" b="1" dirty="0">
                <a:solidFill>
                  <a:srgbClr val="FF0000"/>
                </a:solidFill>
              </a:rPr>
              <a:t>Ο δράστης δεν  </a:t>
            </a:r>
            <a:r>
              <a:rPr lang="el-GR" sz="2400" b="1" dirty="0" smtClean="0">
                <a:solidFill>
                  <a:srgbClr val="FF0000"/>
                </a:solidFill>
              </a:rPr>
              <a:t>κουβαλάει κάτι στην πλάτη του</a:t>
            </a:r>
          </a:p>
        </p:txBody>
      </p:sp>
      <p:sp>
        <p:nvSpPr>
          <p:cNvPr id="68" name="Ορθογώνιο 67"/>
          <p:cNvSpPr/>
          <p:nvPr/>
        </p:nvSpPr>
        <p:spPr>
          <a:xfrm>
            <a:off x="7507775" y="794174"/>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64741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72443" y="663830"/>
            <a:ext cx="945012" cy="2173743"/>
          </a:xfrm>
          <a:prstGeom prst="rect">
            <a:avLst/>
          </a:prstGeom>
        </p:spPr>
      </p:pic>
      <p:pic>
        <p:nvPicPr>
          <p:cNvPr id="14" name="Εικόνα 1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7">
            <a:extLst>
              <a:ext uri="{BEBA8EAE-BF5A-486C-A8C5-ECC9F3942E4B}">
                <a14:imgProps xmlns:a14="http://schemas.microsoft.com/office/drawing/2010/main">
                  <a14:imgLayer r:embed="rId8">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grpSp>
        <p:nvGrpSpPr>
          <p:cNvPr id="21" name="Ομάδα 20"/>
          <p:cNvGrpSpPr/>
          <p:nvPr/>
        </p:nvGrpSpPr>
        <p:grpSpPr>
          <a:xfrm>
            <a:off x="6301140" y="2921560"/>
            <a:ext cx="986619" cy="1760025"/>
            <a:chOff x="5800157" y="2500093"/>
            <a:chExt cx="1350923" cy="1945825"/>
          </a:xfrm>
        </p:grpSpPr>
        <p:pic>
          <p:nvPicPr>
            <p:cNvPr id="18" name="Εικόνα 17"/>
            <p:cNvPicPr>
              <a:picLocks noChangeAspect="1"/>
            </p:cNvPicPr>
            <p:nvPr/>
          </p:nvPicPr>
          <p:blipFill>
            <a:blip r:embed="rId9" cstate="print">
              <a:extLst>
                <a:ext uri="{BEBA8EAE-BF5A-486C-A8C5-ECC9F3942E4B}">
                  <a14:imgProps xmlns:a14="http://schemas.microsoft.com/office/drawing/2010/main">
                    <a14:imgLayer r:embed="rId10">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3" name="Εικόνα 22"/>
          <p:cNvPicPr>
            <a:picLocks noChangeAspect="1"/>
          </p:cNvPicPr>
          <p:nvPr/>
        </p:nvPicPr>
        <p:blipFill>
          <a:blip r:embed="rId11">
            <a:extLst>
              <a:ext uri="{BEBA8EAE-BF5A-486C-A8C5-ECC9F3942E4B}">
                <a14:imgProps xmlns:a14="http://schemas.microsoft.com/office/drawing/2010/main">
                  <a14:imgLayer r:embed="rId12">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32" name="Εικόνα 3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5" name="Εικόνα 34"/>
          <p:cNvPicPr>
            <a:picLocks noChangeAspect="1"/>
          </p:cNvPicPr>
          <p:nvPr/>
        </p:nvPicPr>
        <p:blipFill>
          <a:blip r:embed="rId15">
            <a:extLst>
              <a:ext uri="{BEBA8EAE-BF5A-486C-A8C5-ECC9F3942E4B}">
                <a14:imgProps xmlns:a14="http://schemas.microsoft.com/office/drawing/2010/main">
                  <a14:imgLayer r:embed="rId16">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52" name="Εικόνα 51"/>
          <p:cNvPicPr>
            <a:picLocks noChangeAspect="1"/>
          </p:cNvPicPr>
          <p:nvPr/>
        </p:nvPicPr>
        <p:blipFill>
          <a:blip r:embed="rId19" cstate="print">
            <a:extLst>
              <a:ext uri="{BEBA8EAE-BF5A-486C-A8C5-ECC9F3942E4B}">
                <a14:imgProps xmlns:a14="http://schemas.microsoft.com/office/drawing/2010/main">
                  <a14:imgLayer r:embed="rId20">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3842752" y="58828"/>
            <a:ext cx="5302197" cy="461665"/>
          </a:xfrm>
          <a:prstGeom prst="rect">
            <a:avLst/>
          </a:prstGeom>
          <a:noFill/>
        </p:spPr>
        <p:txBody>
          <a:bodyPr wrap="square" rtlCol="0">
            <a:spAutoFit/>
          </a:bodyPr>
          <a:lstStyle/>
          <a:p>
            <a:r>
              <a:rPr lang="el-GR" sz="2400" b="1" dirty="0" smtClean="0">
                <a:solidFill>
                  <a:srgbClr val="FF0000"/>
                </a:solidFill>
              </a:rPr>
              <a:t>12. </a:t>
            </a:r>
            <a:r>
              <a:rPr lang="el-GR" sz="2400" b="1" dirty="0">
                <a:solidFill>
                  <a:srgbClr val="FF0000"/>
                </a:solidFill>
              </a:rPr>
              <a:t>Ο δράστης δεν  </a:t>
            </a:r>
            <a:r>
              <a:rPr lang="el-GR" sz="2400" b="1" dirty="0" smtClean="0">
                <a:solidFill>
                  <a:srgbClr val="FF0000"/>
                </a:solidFill>
              </a:rPr>
              <a:t>μπορεί να πετάξει</a:t>
            </a:r>
          </a:p>
        </p:txBody>
      </p:sp>
      <p:sp>
        <p:nvSpPr>
          <p:cNvPr id="68" name="Ορθογώνιο 67"/>
          <p:cNvSpPr/>
          <p:nvPr/>
        </p:nvSpPr>
        <p:spPr>
          <a:xfrm>
            <a:off x="6277173" y="4836242"/>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Ορθογώνιο 69"/>
          <p:cNvSpPr/>
          <p:nvPr/>
        </p:nvSpPr>
        <p:spPr>
          <a:xfrm>
            <a:off x="253859" y="752385"/>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1" name="Εικόνα 7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184128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72443" y="663830"/>
            <a:ext cx="945012" cy="2173743"/>
          </a:xfrm>
          <a:prstGeom prst="rect">
            <a:avLst/>
          </a:prstGeom>
        </p:spPr>
      </p:pic>
      <p:pic>
        <p:nvPicPr>
          <p:cNvPr id="14" name="Εικόνα 1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7">
            <a:extLst>
              <a:ext uri="{BEBA8EAE-BF5A-486C-A8C5-ECC9F3942E4B}">
                <a14:imgProps xmlns:a14="http://schemas.microsoft.com/office/drawing/2010/main">
                  <a14:imgLayer r:embed="rId8">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grpSp>
        <p:nvGrpSpPr>
          <p:cNvPr id="21" name="Ομάδα 20"/>
          <p:cNvGrpSpPr/>
          <p:nvPr/>
        </p:nvGrpSpPr>
        <p:grpSpPr>
          <a:xfrm>
            <a:off x="6301140" y="2921560"/>
            <a:ext cx="986619" cy="1760025"/>
            <a:chOff x="5800157" y="2500093"/>
            <a:chExt cx="1350923" cy="1945825"/>
          </a:xfrm>
        </p:grpSpPr>
        <p:pic>
          <p:nvPicPr>
            <p:cNvPr id="18" name="Εικόνα 17"/>
            <p:cNvPicPr>
              <a:picLocks noChangeAspect="1"/>
            </p:cNvPicPr>
            <p:nvPr/>
          </p:nvPicPr>
          <p:blipFill>
            <a:blip r:embed="rId9" cstate="print">
              <a:extLst>
                <a:ext uri="{BEBA8EAE-BF5A-486C-A8C5-ECC9F3942E4B}">
                  <a14:imgProps xmlns:a14="http://schemas.microsoft.com/office/drawing/2010/main">
                    <a14:imgLayer r:embed="rId10">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3" name="Εικόνα 22"/>
          <p:cNvPicPr>
            <a:picLocks noChangeAspect="1"/>
          </p:cNvPicPr>
          <p:nvPr/>
        </p:nvPicPr>
        <p:blipFill>
          <a:blip r:embed="rId11">
            <a:extLst>
              <a:ext uri="{BEBA8EAE-BF5A-486C-A8C5-ECC9F3942E4B}">
                <a14:imgProps xmlns:a14="http://schemas.microsoft.com/office/drawing/2010/main">
                  <a14:imgLayer r:embed="rId12">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35" name="Εικόνα 34"/>
          <p:cNvPicPr>
            <a:picLocks noChangeAspect="1"/>
          </p:cNvPicPr>
          <p:nvPr/>
        </p:nvPicPr>
        <p:blipFill>
          <a:blip r:embed="rId13">
            <a:extLst>
              <a:ext uri="{BEBA8EAE-BF5A-486C-A8C5-ECC9F3942E4B}">
                <a14:imgProps xmlns:a14="http://schemas.microsoft.com/office/drawing/2010/main">
                  <a14:imgLayer r:embed="rId14">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52" name="Εικόνα 51"/>
          <p:cNvPicPr>
            <a:picLocks noChangeAspect="1"/>
          </p:cNvPicPr>
          <p:nvPr/>
        </p:nvPicPr>
        <p:blipFill>
          <a:blip r:embed="rId17" cstate="print">
            <a:extLst>
              <a:ext uri="{BEBA8EAE-BF5A-486C-A8C5-ECC9F3942E4B}">
                <a14:imgProps xmlns:a14="http://schemas.microsoft.com/office/drawing/2010/main">
                  <a14:imgLayer r:embed="rId18">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sp>
        <p:nvSpPr>
          <p:cNvPr id="3" name="TextBox 2"/>
          <p:cNvSpPr txBox="1"/>
          <p:nvPr/>
        </p:nvSpPr>
        <p:spPr>
          <a:xfrm>
            <a:off x="3478429" y="70756"/>
            <a:ext cx="6447660" cy="461665"/>
          </a:xfrm>
          <a:prstGeom prst="rect">
            <a:avLst/>
          </a:prstGeom>
          <a:noFill/>
        </p:spPr>
        <p:txBody>
          <a:bodyPr wrap="square" rtlCol="0">
            <a:spAutoFit/>
          </a:bodyPr>
          <a:lstStyle/>
          <a:p>
            <a:r>
              <a:rPr lang="el-GR" sz="2400" b="1" dirty="0" smtClean="0">
                <a:solidFill>
                  <a:srgbClr val="FF0000"/>
                </a:solidFill>
              </a:rPr>
              <a:t>13. </a:t>
            </a:r>
            <a:r>
              <a:rPr lang="el-GR" sz="2400" b="1" dirty="0">
                <a:solidFill>
                  <a:srgbClr val="FF0000"/>
                </a:solidFill>
              </a:rPr>
              <a:t>Ο δράστης δεν  </a:t>
            </a:r>
            <a:r>
              <a:rPr lang="el-GR" sz="2400" b="1" dirty="0" smtClean="0">
                <a:solidFill>
                  <a:srgbClr val="FF0000"/>
                </a:solidFill>
              </a:rPr>
              <a:t>έχει κοτσίδα στα μαλλιά</a:t>
            </a:r>
          </a:p>
        </p:txBody>
      </p:sp>
      <p:sp>
        <p:nvSpPr>
          <p:cNvPr id="71" name="Ορθογώνιο 70"/>
          <p:cNvSpPr/>
          <p:nvPr/>
        </p:nvSpPr>
        <p:spPr>
          <a:xfrm>
            <a:off x="2378208" y="2802535"/>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2" name="Εικόνα 7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378671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72443" y="663830"/>
            <a:ext cx="945012" cy="2173743"/>
          </a:xfrm>
          <a:prstGeom prst="rect">
            <a:avLst/>
          </a:prstGeom>
        </p:spPr>
      </p:pic>
      <p:pic>
        <p:nvPicPr>
          <p:cNvPr id="14" name="Εικόνα 1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grpSp>
        <p:nvGrpSpPr>
          <p:cNvPr id="21" name="Ομάδα 20"/>
          <p:cNvGrpSpPr/>
          <p:nvPr/>
        </p:nvGrpSpPr>
        <p:grpSpPr>
          <a:xfrm>
            <a:off x="6301140" y="2921560"/>
            <a:ext cx="986619" cy="1760025"/>
            <a:chOff x="5800157" y="2500093"/>
            <a:chExt cx="1350923" cy="1945825"/>
          </a:xfrm>
        </p:grpSpPr>
        <p:pic>
          <p:nvPicPr>
            <p:cNvPr id="18" name="Εικόνα 17"/>
            <p:cNvPicPr>
              <a:picLocks noChangeAspect="1"/>
            </p:cNvPicPr>
            <p:nvPr/>
          </p:nvPicPr>
          <p:blipFill>
            <a:blip r:embed="rId7" cstate="print">
              <a:extLst>
                <a:ext uri="{BEBA8EAE-BF5A-486C-A8C5-ECC9F3942E4B}">
                  <a14:imgProps xmlns:a14="http://schemas.microsoft.com/office/drawing/2010/main">
                    <a14:imgLayer r:embed="rId8">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3" name="Εικόνα 22"/>
          <p:cNvPicPr>
            <a:picLocks noChangeAspect="1"/>
          </p:cNvPicPr>
          <p:nvPr/>
        </p:nvPicPr>
        <p:blipFill>
          <a:blip r:embed="rId9">
            <a:extLst>
              <a:ext uri="{BEBA8EAE-BF5A-486C-A8C5-ECC9F3942E4B}">
                <a14:imgProps xmlns:a14="http://schemas.microsoft.com/office/drawing/2010/main">
                  <a14:imgLayer r:embed="rId10">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35" name="Εικόνα 34"/>
          <p:cNvPicPr>
            <a:picLocks noChangeAspect="1"/>
          </p:cNvPicPr>
          <p:nvPr/>
        </p:nvPicPr>
        <p:blipFill>
          <a:blip r:embed="rId11">
            <a:extLst>
              <a:ext uri="{BEBA8EAE-BF5A-486C-A8C5-ECC9F3942E4B}">
                <a14:imgProps xmlns:a14="http://schemas.microsoft.com/office/drawing/2010/main">
                  <a14:imgLayer r:embed="rId12">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52" name="Εικόνα 51"/>
          <p:cNvPicPr>
            <a:picLocks noChangeAspect="1"/>
          </p:cNvPicPr>
          <p:nvPr/>
        </p:nvPicPr>
        <p:blipFill>
          <a:blip r:embed="rId15" cstate="print">
            <a:extLst>
              <a:ext uri="{BEBA8EAE-BF5A-486C-A8C5-ECC9F3942E4B}">
                <a14:imgProps xmlns:a14="http://schemas.microsoft.com/office/drawing/2010/main">
                  <a14:imgLayer r:embed="rId16">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sp>
        <p:nvSpPr>
          <p:cNvPr id="3" name="TextBox 2"/>
          <p:cNvSpPr txBox="1"/>
          <p:nvPr/>
        </p:nvSpPr>
        <p:spPr>
          <a:xfrm>
            <a:off x="3769153" y="119126"/>
            <a:ext cx="5302197" cy="461665"/>
          </a:xfrm>
          <a:prstGeom prst="rect">
            <a:avLst/>
          </a:prstGeom>
          <a:noFill/>
        </p:spPr>
        <p:txBody>
          <a:bodyPr wrap="square" rtlCol="0">
            <a:spAutoFit/>
          </a:bodyPr>
          <a:lstStyle/>
          <a:p>
            <a:r>
              <a:rPr lang="el-GR" sz="2400" b="1" dirty="0" smtClean="0">
                <a:solidFill>
                  <a:srgbClr val="FF0000"/>
                </a:solidFill>
              </a:rPr>
              <a:t>14. </a:t>
            </a:r>
            <a:r>
              <a:rPr lang="el-GR" sz="2400" b="1" dirty="0">
                <a:solidFill>
                  <a:srgbClr val="FF0000"/>
                </a:solidFill>
              </a:rPr>
              <a:t>Ο δράστης δεν  </a:t>
            </a:r>
            <a:r>
              <a:rPr lang="el-GR" sz="2400" b="1" dirty="0" smtClean="0">
                <a:solidFill>
                  <a:srgbClr val="FF0000"/>
                </a:solidFill>
              </a:rPr>
              <a:t>πάει στη γιαγιά του</a:t>
            </a:r>
          </a:p>
        </p:txBody>
      </p:sp>
      <p:pic>
        <p:nvPicPr>
          <p:cNvPr id="73" name="Εικόνα 7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
        <p:nvSpPr>
          <p:cNvPr id="74" name="Ορθογώνιο 73"/>
          <p:cNvSpPr/>
          <p:nvPr/>
        </p:nvSpPr>
        <p:spPr>
          <a:xfrm>
            <a:off x="193821" y="4831646"/>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306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grpSp>
        <p:nvGrpSpPr>
          <p:cNvPr id="21" name="Ομάδα 20"/>
          <p:cNvGrpSpPr/>
          <p:nvPr/>
        </p:nvGrpSpPr>
        <p:grpSpPr>
          <a:xfrm>
            <a:off x="6301140" y="2921560"/>
            <a:ext cx="986619" cy="1760025"/>
            <a:chOff x="5800157" y="2500093"/>
            <a:chExt cx="1350923" cy="1945825"/>
          </a:xfrm>
        </p:grpSpPr>
        <p:pic>
          <p:nvPicPr>
            <p:cNvPr id="18" name="Εικόνα 17"/>
            <p:cNvPicPr>
              <a:picLocks noChangeAspect="1"/>
            </p:cNvPicPr>
            <p:nvPr/>
          </p:nvPicPr>
          <p:blipFill>
            <a:blip r:embed="rId4" cstate="print">
              <a:extLst>
                <a:ext uri="{BEBA8EAE-BF5A-486C-A8C5-ECC9F3942E4B}">
                  <a14:imgProps xmlns:a14="http://schemas.microsoft.com/office/drawing/2010/main">
                    <a14:imgLayer r:embed="rId5">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3" name="Εικόνα 22"/>
          <p:cNvPicPr>
            <a:picLocks noChangeAspect="1"/>
          </p:cNvPicPr>
          <p:nvPr/>
        </p:nvPicPr>
        <p:blipFill>
          <a:blip r:embed="rId6">
            <a:extLst>
              <a:ext uri="{BEBA8EAE-BF5A-486C-A8C5-ECC9F3942E4B}">
                <a14:imgProps xmlns:a14="http://schemas.microsoft.com/office/drawing/2010/main">
                  <a14:imgLayer r:embed="rId7">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35" name="Εικόνα 34"/>
          <p:cNvPicPr>
            <a:picLocks noChangeAspect="1"/>
          </p:cNvPicPr>
          <p:nvPr/>
        </p:nvPicPr>
        <p:blipFill>
          <a:blip r:embed="rId8">
            <a:extLst>
              <a:ext uri="{BEBA8EAE-BF5A-486C-A8C5-ECC9F3942E4B}">
                <a14:imgProps xmlns:a14="http://schemas.microsoft.com/office/drawing/2010/main">
                  <a14:imgLayer r:embed="rId9">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52" name="Εικόνα 51"/>
          <p:cNvPicPr>
            <a:picLocks noChangeAspect="1"/>
          </p:cNvPicPr>
          <p:nvPr/>
        </p:nvPicPr>
        <p:blipFill>
          <a:blip r:embed="rId12" cstate="print">
            <a:extLst>
              <a:ext uri="{BEBA8EAE-BF5A-486C-A8C5-ECC9F3942E4B}">
                <a14:imgProps xmlns:a14="http://schemas.microsoft.com/office/drawing/2010/main">
                  <a14:imgLayer r:embed="rId13">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sp>
        <p:nvSpPr>
          <p:cNvPr id="3" name="TextBox 2"/>
          <p:cNvSpPr txBox="1"/>
          <p:nvPr/>
        </p:nvSpPr>
        <p:spPr>
          <a:xfrm>
            <a:off x="3776904" y="113419"/>
            <a:ext cx="5302197" cy="461665"/>
          </a:xfrm>
          <a:prstGeom prst="rect">
            <a:avLst/>
          </a:prstGeom>
          <a:noFill/>
        </p:spPr>
        <p:txBody>
          <a:bodyPr wrap="square" rtlCol="0">
            <a:spAutoFit/>
          </a:bodyPr>
          <a:lstStyle/>
          <a:p>
            <a:r>
              <a:rPr lang="el-GR" sz="2400" b="1" dirty="0" smtClean="0">
                <a:solidFill>
                  <a:srgbClr val="FF0000"/>
                </a:solidFill>
              </a:rPr>
              <a:t>15. </a:t>
            </a:r>
            <a:r>
              <a:rPr lang="el-GR" sz="2400" b="1" dirty="0">
                <a:solidFill>
                  <a:srgbClr val="FF0000"/>
                </a:solidFill>
              </a:rPr>
              <a:t>Ο δράστης δεν  </a:t>
            </a:r>
            <a:r>
              <a:rPr lang="el-GR" sz="2400" b="1" dirty="0" smtClean="0">
                <a:solidFill>
                  <a:srgbClr val="FF0000"/>
                </a:solidFill>
              </a:rPr>
              <a:t>έχει άσπρο μούσι</a:t>
            </a:r>
          </a:p>
        </p:txBody>
      </p:sp>
      <p:sp>
        <p:nvSpPr>
          <p:cNvPr id="73" name="Ορθογώνιο 72"/>
          <p:cNvSpPr/>
          <p:nvPr/>
        </p:nvSpPr>
        <p:spPr>
          <a:xfrm>
            <a:off x="8495531" y="2718685"/>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 name="Εικόνα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60403" y="754002"/>
            <a:ext cx="1007001" cy="1860678"/>
          </a:xfrm>
          <a:prstGeom prst="rect">
            <a:avLst/>
          </a:prstGeom>
        </p:spPr>
      </p:pic>
    </p:spTree>
    <p:extLst>
      <p:ext uri="{BB962C8B-B14F-4D97-AF65-F5344CB8AC3E}">
        <p14:creationId xmlns:p14="http://schemas.microsoft.com/office/powerpoint/2010/main" val="83333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72443" y="663830"/>
            <a:ext cx="945012" cy="2173743"/>
          </a:xfrm>
          <a:prstGeom prst="rect">
            <a:avLst/>
          </a:prstGeom>
        </p:spPr>
      </p:pic>
      <p:pic>
        <p:nvPicPr>
          <p:cNvPr id="14" name="Εικόνα 1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grpSp>
        <p:nvGrpSpPr>
          <p:cNvPr id="21" name="Ομάδα 20"/>
          <p:cNvGrpSpPr/>
          <p:nvPr/>
        </p:nvGrpSpPr>
        <p:grpSpPr>
          <a:xfrm>
            <a:off x="6301140" y="2921560"/>
            <a:ext cx="986619" cy="1760025"/>
            <a:chOff x="5800157" y="2500093"/>
            <a:chExt cx="1350923" cy="1945825"/>
          </a:xfrm>
        </p:grpSpPr>
        <p:pic>
          <p:nvPicPr>
            <p:cNvPr id="18" name="Εικόνα 17"/>
            <p:cNvPicPr>
              <a:picLocks noChangeAspect="1"/>
            </p:cNvPicPr>
            <p:nvPr/>
          </p:nvPicPr>
          <p:blipFill>
            <a:blip r:embed="rId7" cstate="print">
              <a:extLst>
                <a:ext uri="{BEBA8EAE-BF5A-486C-A8C5-ECC9F3942E4B}">
                  <a14:imgProps xmlns:a14="http://schemas.microsoft.com/office/drawing/2010/main">
                    <a14:imgLayer r:embed="rId8">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35" name="Εικόνα 34"/>
          <p:cNvPicPr>
            <a:picLocks noChangeAspect="1"/>
          </p:cNvPicPr>
          <p:nvPr/>
        </p:nvPicPr>
        <p:blipFill>
          <a:blip r:embed="rId9">
            <a:extLst>
              <a:ext uri="{BEBA8EAE-BF5A-486C-A8C5-ECC9F3942E4B}">
                <a14:imgProps xmlns:a14="http://schemas.microsoft.com/office/drawing/2010/main">
                  <a14:imgLayer r:embed="rId10">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52" name="Εικόνα 51"/>
          <p:cNvPicPr>
            <a:picLocks noChangeAspect="1"/>
          </p:cNvPicPr>
          <p:nvPr/>
        </p:nvPicPr>
        <p:blipFill>
          <a:blip r:embed="rId13" cstate="print">
            <a:extLst>
              <a:ext uri="{BEBA8EAE-BF5A-486C-A8C5-ECC9F3942E4B}">
                <a14:imgProps xmlns:a14="http://schemas.microsoft.com/office/drawing/2010/main">
                  <a14:imgLayer r:embed="rId14">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sp>
        <p:nvSpPr>
          <p:cNvPr id="3" name="TextBox 2"/>
          <p:cNvSpPr txBox="1"/>
          <p:nvPr/>
        </p:nvSpPr>
        <p:spPr>
          <a:xfrm>
            <a:off x="3683421" y="99771"/>
            <a:ext cx="4825157" cy="461665"/>
          </a:xfrm>
          <a:prstGeom prst="rect">
            <a:avLst/>
          </a:prstGeom>
          <a:noFill/>
        </p:spPr>
        <p:txBody>
          <a:bodyPr wrap="square" rtlCol="0">
            <a:spAutoFit/>
          </a:bodyPr>
          <a:lstStyle/>
          <a:p>
            <a:r>
              <a:rPr lang="el-GR" sz="2400" b="1" dirty="0" smtClean="0">
                <a:solidFill>
                  <a:srgbClr val="FF0000"/>
                </a:solidFill>
              </a:rPr>
              <a:t>16. </a:t>
            </a:r>
            <a:r>
              <a:rPr lang="el-GR" sz="2400" b="1" dirty="0">
                <a:solidFill>
                  <a:srgbClr val="FF0000"/>
                </a:solidFill>
              </a:rPr>
              <a:t>Ο δράστης δεν  </a:t>
            </a:r>
            <a:r>
              <a:rPr lang="el-GR" sz="2400" b="1" dirty="0" smtClean="0">
                <a:solidFill>
                  <a:srgbClr val="FF0000"/>
                </a:solidFill>
              </a:rPr>
              <a:t>ζει στα ποτάμια</a:t>
            </a:r>
          </a:p>
        </p:txBody>
      </p:sp>
      <p:sp>
        <p:nvSpPr>
          <p:cNvPr id="74" name="Ορθογώνιο 73"/>
          <p:cNvSpPr/>
          <p:nvPr/>
        </p:nvSpPr>
        <p:spPr>
          <a:xfrm>
            <a:off x="6200818" y="2773699"/>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8977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8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31288"/>
          </a:xfrm>
        </p:spPr>
        <p:txBody>
          <a:bodyPr>
            <a:normAutofit fontScale="90000"/>
          </a:bodyPr>
          <a:lstStyle/>
          <a:p>
            <a:r>
              <a:rPr lang="el-GR" b="1" dirty="0" smtClean="0"/>
              <a:t>Σενάριο της ιστορίας</a:t>
            </a:r>
            <a:endParaRPr lang="el-GR" b="1" dirty="0"/>
          </a:p>
        </p:txBody>
      </p:sp>
      <p:sp>
        <p:nvSpPr>
          <p:cNvPr id="3" name="Θέση περιεχομένου 2"/>
          <p:cNvSpPr>
            <a:spLocks noGrp="1"/>
          </p:cNvSpPr>
          <p:nvPr>
            <p:ph idx="1"/>
          </p:nvPr>
        </p:nvSpPr>
        <p:spPr>
          <a:xfrm>
            <a:off x="838200" y="943897"/>
            <a:ext cx="10515600" cy="5098129"/>
          </a:xfrm>
        </p:spPr>
        <p:txBody>
          <a:bodyPr>
            <a:normAutofit fontScale="92500" lnSpcReduction="10000"/>
          </a:bodyPr>
          <a:lstStyle/>
          <a:p>
            <a:r>
              <a:rPr lang="el-GR" dirty="0" smtClean="0"/>
              <a:t>Ο Αρλεκίνος τρελαίνεται για αποκριάτικα </a:t>
            </a:r>
            <a:r>
              <a:rPr lang="el-GR" dirty="0" err="1" smtClean="0"/>
              <a:t>πάρτυ</a:t>
            </a:r>
            <a:r>
              <a:rPr lang="el-GR" dirty="0" smtClean="0"/>
              <a:t>. Φώναξε λοιπόν όλους τους φίλους του και αφού έφαγαν ήπιαν και χόρεψαν πολύ, τους πρότεινε να παίξουν τα παρακάτω παιχνίδια.</a:t>
            </a:r>
          </a:p>
          <a:p>
            <a:pPr marL="514350" indent="-514350">
              <a:buFont typeface="+mj-lt"/>
              <a:buAutoNum type="arabicPeriod"/>
            </a:pPr>
            <a:r>
              <a:rPr lang="el-GR" dirty="0" smtClean="0"/>
              <a:t>Ο Αρλεκίνος θα έκλεινε τα μάτια του και κάποιος θα έπαιρνε την μάσκα του και θα την έκρυβε. Στη συνέχεια όλοι θα έδιναν στον Αρλεκίνο κάποια στοιχειά με τα οποία σιγά σιγά θα απέκλειε «υπόπτους». </a:t>
            </a:r>
            <a:r>
              <a:rPr lang="el-GR" dirty="0"/>
              <a:t>Έ</a:t>
            </a:r>
            <a:r>
              <a:rPr lang="el-GR" dirty="0" smtClean="0"/>
              <a:t>τσι θα έφτανε σε αυτόν που έκρυψε τη μάσκα του. </a:t>
            </a:r>
          </a:p>
          <a:p>
            <a:pPr marL="514350" indent="-514350">
              <a:buFont typeface="+mj-lt"/>
              <a:buAutoNum type="arabicPeriod"/>
            </a:pPr>
            <a:r>
              <a:rPr lang="el-GR" dirty="0" smtClean="0"/>
              <a:t>Μετά θα έπρεπε οι φίλοι του να φτιάξουν κάποιους γρίφους για να τον οδηγήσουν στο σημείο του σπιτιού που είναι κρυμμένη η μάσκα</a:t>
            </a:r>
          </a:p>
          <a:p>
            <a:pPr marL="514350" indent="-514350">
              <a:buFont typeface="+mj-lt"/>
              <a:buAutoNum type="arabicPeriod"/>
            </a:pPr>
            <a:r>
              <a:rPr lang="el-GR" dirty="0" smtClean="0"/>
              <a:t>Στο τέλος προτείνει  ένα αγόρι κι ένα κορίτσι  που θεωρεί καλύτερους μασκαράδες  και δίνει στους άλλους κρυπτογραφημένα τα ονόματα τους για να τα ανακαλύψουν</a:t>
            </a:r>
          </a:p>
          <a:p>
            <a:pPr marL="514350" indent="-514350">
              <a:buFont typeface="+mj-lt"/>
              <a:buAutoNum type="arabicPeriod"/>
            </a:pPr>
            <a:r>
              <a:rPr lang="el-GR" dirty="0" smtClean="0"/>
              <a:t>Στη συνέχεια τους ζητάει </a:t>
            </a:r>
            <a:r>
              <a:rPr lang="el-GR" dirty="0"/>
              <a:t>ν</a:t>
            </a:r>
            <a:r>
              <a:rPr lang="el-GR" dirty="0" smtClean="0"/>
              <a:t>α κάνουν κι αυτοί το ίδιο ακολουθώντας τον κώδικα για να επιλέξουν όλοι μαζί το καλύτερο ζευγάρι μασκαράδων</a:t>
            </a:r>
          </a:p>
          <a:p>
            <a:endParaRPr lang="el-GR" dirty="0"/>
          </a:p>
        </p:txBody>
      </p:sp>
    </p:spTree>
    <p:extLst>
      <p:ext uri="{BB962C8B-B14F-4D97-AF65-F5344CB8AC3E}">
        <p14:creationId xmlns:p14="http://schemas.microsoft.com/office/powerpoint/2010/main" val="290529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2" cstate="print">
            <a:extLst>
              <a:ext uri="{BEBA8EAE-BF5A-486C-A8C5-ECC9F3942E4B}">
                <a14:imgProps xmlns:a14="http://schemas.microsoft.com/office/drawing/2010/main">
                  <a14:imgLayer r:embed="rId3">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72443" y="663830"/>
            <a:ext cx="945012" cy="2173743"/>
          </a:xfrm>
          <a:prstGeom prst="rect">
            <a:avLst/>
          </a:prstGeom>
        </p:spPr>
      </p:pic>
      <p:pic>
        <p:nvPicPr>
          <p:cNvPr id="14" name="Εικόνα 1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35" name="Εικόνα 34"/>
          <p:cNvPicPr>
            <a:picLocks noChangeAspect="1"/>
          </p:cNvPicPr>
          <p:nvPr/>
        </p:nvPicPr>
        <p:blipFill>
          <a:blip r:embed="rId6">
            <a:extLst>
              <a:ext uri="{BEBA8EAE-BF5A-486C-A8C5-ECC9F3942E4B}">
                <a14:imgProps xmlns:a14="http://schemas.microsoft.com/office/drawing/2010/main">
                  <a14:imgLayer r:embed="rId7">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52" name="Εικόνα 51"/>
          <p:cNvPicPr>
            <a:picLocks noChangeAspect="1"/>
          </p:cNvPicPr>
          <p:nvPr/>
        </p:nvPicPr>
        <p:blipFill>
          <a:blip r:embed="rId10" cstate="print">
            <a:extLst>
              <a:ext uri="{BEBA8EAE-BF5A-486C-A8C5-ECC9F3942E4B}">
                <a14:imgProps xmlns:a14="http://schemas.microsoft.com/office/drawing/2010/main">
                  <a14:imgLayer r:embed="rId11">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sp>
        <p:nvSpPr>
          <p:cNvPr id="3" name="TextBox 2"/>
          <p:cNvSpPr txBox="1"/>
          <p:nvPr/>
        </p:nvSpPr>
        <p:spPr>
          <a:xfrm>
            <a:off x="3564441" y="157546"/>
            <a:ext cx="5425225" cy="461665"/>
          </a:xfrm>
          <a:prstGeom prst="rect">
            <a:avLst/>
          </a:prstGeom>
          <a:noFill/>
        </p:spPr>
        <p:txBody>
          <a:bodyPr wrap="square" rtlCol="0">
            <a:spAutoFit/>
          </a:bodyPr>
          <a:lstStyle/>
          <a:p>
            <a:r>
              <a:rPr lang="el-GR" sz="2400" b="1" dirty="0" smtClean="0">
                <a:solidFill>
                  <a:srgbClr val="FF0000"/>
                </a:solidFill>
              </a:rPr>
              <a:t>17. </a:t>
            </a:r>
            <a:r>
              <a:rPr lang="el-GR" sz="2400" b="1" dirty="0">
                <a:solidFill>
                  <a:srgbClr val="FF0000"/>
                </a:solidFill>
              </a:rPr>
              <a:t>Ο δράστης δεν είναι </a:t>
            </a:r>
            <a:r>
              <a:rPr lang="el-GR" sz="2400" b="1" dirty="0" smtClean="0">
                <a:solidFill>
                  <a:srgbClr val="FF0000"/>
                </a:solidFill>
              </a:rPr>
              <a:t>προϊστορικό ζώο </a:t>
            </a:r>
          </a:p>
        </p:txBody>
      </p:sp>
      <p:sp>
        <p:nvSpPr>
          <p:cNvPr id="75" name="Ορθογώνιο 74"/>
          <p:cNvSpPr/>
          <p:nvPr/>
        </p:nvSpPr>
        <p:spPr>
          <a:xfrm>
            <a:off x="8645167" y="753068"/>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Εικόνα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57440" y="753068"/>
            <a:ext cx="1007001" cy="1860678"/>
          </a:xfrm>
          <a:prstGeom prst="rect">
            <a:avLst/>
          </a:prstGeom>
        </p:spPr>
      </p:pic>
    </p:spTree>
    <p:extLst>
      <p:ext uri="{BB962C8B-B14F-4D97-AF65-F5344CB8AC3E}">
        <p14:creationId xmlns:p14="http://schemas.microsoft.com/office/powerpoint/2010/main" val="79714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35" name="Εικόνα 34"/>
          <p:cNvPicPr>
            <a:picLocks noChangeAspect="1"/>
          </p:cNvPicPr>
          <p:nvPr/>
        </p:nvPicPr>
        <p:blipFill>
          <a:blip r:embed="rId4">
            <a:extLst>
              <a:ext uri="{BEBA8EAE-BF5A-486C-A8C5-ECC9F3942E4B}">
                <a14:imgProps xmlns:a14="http://schemas.microsoft.com/office/drawing/2010/main">
                  <a14:imgLayer r:embed="rId5">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47" name="Εικόνα 46"/>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52" name="Εικόνα 51"/>
          <p:cNvPicPr>
            <a:picLocks noChangeAspect="1"/>
          </p:cNvPicPr>
          <p:nvPr/>
        </p:nvPicPr>
        <p:blipFill>
          <a:blip r:embed="rId8" cstate="print">
            <a:extLst>
              <a:ext uri="{BEBA8EAE-BF5A-486C-A8C5-ECC9F3942E4B}">
                <a14:imgProps xmlns:a14="http://schemas.microsoft.com/office/drawing/2010/main">
                  <a14:imgLayer r:embed="rId9">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sp>
        <p:nvSpPr>
          <p:cNvPr id="3" name="TextBox 2"/>
          <p:cNvSpPr txBox="1"/>
          <p:nvPr/>
        </p:nvSpPr>
        <p:spPr>
          <a:xfrm>
            <a:off x="4387082" y="58828"/>
            <a:ext cx="4415724" cy="461665"/>
          </a:xfrm>
          <a:prstGeom prst="rect">
            <a:avLst/>
          </a:prstGeom>
          <a:noFill/>
        </p:spPr>
        <p:txBody>
          <a:bodyPr wrap="square" rtlCol="0">
            <a:spAutoFit/>
          </a:bodyPr>
          <a:lstStyle/>
          <a:p>
            <a:r>
              <a:rPr lang="el-GR" sz="2400" b="1" dirty="0" smtClean="0">
                <a:solidFill>
                  <a:srgbClr val="FF0000"/>
                </a:solidFill>
              </a:rPr>
              <a:t>18. </a:t>
            </a:r>
            <a:r>
              <a:rPr lang="el-GR" sz="2400" b="1" dirty="0">
                <a:solidFill>
                  <a:srgbClr val="FF0000"/>
                </a:solidFill>
              </a:rPr>
              <a:t>Ο δράστης δεν  </a:t>
            </a:r>
            <a:r>
              <a:rPr lang="el-GR" sz="2400" b="1" dirty="0" smtClean="0">
                <a:solidFill>
                  <a:srgbClr val="FF0000"/>
                </a:solidFill>
              </a:rPr>
              <a:t>κάνει μαγικά</a:t>
            </a:r>
          </a:p>
        </p:txBody>
      </p:sp>
      <p:sp>
        <p:nvSpPr>
          <p:cNvPr id="76" name="Ορθογώνιο 75"/>
          <p:cNvSpPr/>
          <p:nvPr/>
        </p:nvSpPr>
        <p:spPr>
          <a:xfrm>
            <a:off x="3644783" y="2757812"/>
            <a:ext cx="1354898"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spTree>
    <p:extLst>
      <p:ext uri="{BB962C8B-B14F-4D97-AF65-F5344CB8AC3E}">
        <p14:creationId xmlns:p14="http://schemas.microsoft.com/office/powerpoint/2010/main" val="110002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14" name="Εικόνα 1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35" name="Εικόνα 34"/>
          <p:cNvPicPr>
            <a:picLocks noChangeAspect="1"/>
          </p:cNvPicPr>
          <p:nvPr/>
        </p:nvPicPr>
        <p:blipFill>
          <a:blip r:embed="rId5">
            <a:extLst>
              <a:ext uri="{BEBA8EAE-BF5A-486C-A8C5-ECC9F3942E4B}">
                <a14:imgProps xmlns:a14="http://schemas.microsoft.com/office/drawing/2010/main">
                  <a14:imgLayer r:embed="rId6">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52" name="Εικόνα 51"/>
          <p:cNvPicPr>
            <a:picLocks noChangeAspect="1"/>
          </p:cNvPicPr>
          <p:nvPr/>
        </p:nvPicPr>
        <p:blipFill>
          <a:blip r:embed="rId7" cstate="print">
            <a:extLst>
              <a:ext uri="{BEBA8EAE-BF5A-486C-A8C5-ECC9F3942E4B}">
                <a14:imgProps xmlns:a14="http://schemas.microsoft.com/office/drawing/2010/main">
                  <a14:imgLayer r:embed="rId8">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sp>
        <p:nvSpPr>
          <p:cNvPr id="3" name="TextBox 2"/>
          <p:cNvSpPr txBox="1"/>
          <p:nvPr/>
        </p:nvSpPr>
        <p:spPr>
          <a:xfrm>
            <a:off x="3824143" y="110482"/>
            <a:ext cx="4833966" cy="461665"/>
          </a:xfrm>
          <a:prstGeom prst="rect">
            <a:avLst/>
          </a:prstGeom>
          <a:noFill/>
        </p:spPr>
        <p:txBody>
          <a:bodyPr wrap="square" rtlCol="0">
            <a:spAutoFit/>
          </a:bodyPr>
          <a:lstStyle/>
          <a:p>
            <a:r>
              <a:rPr lang="el-GR" sz="2400" b="1" dirty="0" smtClean="0">
                <a:solidFill>
                  <a:srgbClr val="FF0000"/>
                </a:solidFill>
              </a:rPr>
              <a:t>19. </a:t>
            </a:r>
            <a:r>
              <a:rPr lang="el-GR" sz="2400" b="1" dirty="0">
                <a:solidFill>
                  <a:srgbClr val="FF0000"/>
                </a:solidFill>
              </a:rPr>
              <a:t>Ο δράστης δεν  </a:t>
            </a:r>
            <a:r>
              <a:rPr lang="el-GR" sz="2400" b="1" dirty="0" smtClean="0">
                <a:solidFill>
                  <a:srgbClr val="FF0000"/>
                </a:solidFill>
              </a:rPr>
              <a:t>κρατάει κιθάρα</a:t>
            </a:r>
          </a:p>
        </p:txBody>
      </p:sp>
      <p:sp>
        <p:nvSpPr>
          <p:cNvPr id="77" name="Ορθογώνιο 76"/>
          <p:cNvSpPr/>
          <p:nvPr/>
        </p:nvSpPr>
        <p:spPr>
          <a:xfrm>
            <a:off x="127114" y="2708663"/>
            <a:ext cx="1167259"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955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14" name="Εικόνα 1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35" name="Εικόνα 34"/>
          <p:cNvPicPr>
            <a:picLocks noChangeAspect="1"/>
          </p:cNvPicPr>
          <p:nvPr/>
        </p:nvPicPr>
        <p:blipFill>
          <a:blip r:embed="rId5">
            <a:extLst>
              <a:ext uri="{BEBA8EAE-BF5A-486C-A8C5-ECC9F3942E4B}">
                <a14:imgProps xmlns:a14="http://schemas.microsoft.com/office/drawing/2010/main">
                  <a14:imgLayer r:embed="rId6">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sp>
        <p:nvSpPr>
          <p:cNvPr id="3" name="TextBox 2"/>
          <p:cNvSpPr txBox="1"/>
          <p:nvPr/>
        </p:nvSpPr>
        <p:spPr>
          <a:xfrm>
            <a:off x="4733114" y="14948"/>
            <a:ext cx="4383589" cy="461665"/>
          </a:xfrm>
          <a:prstGeom prst="rect">
            <a:avLst/>
          </a:prstGeom>
          <a:noFill/>
        </p:spPr>
        <p:txBody>
          <a:bodyPr wrap="square" rtlCol="0">
            <a:spAutoFit/>
          </a:bodyPr>
          <a:lstStyle/>
          <a:p>
            <a:r>
              <a:rPr lang="el-GR" sz="2400" b="1" dirty="0" smtClean="0">
                <a:solidFill>
                  <a:srgbClr val="FF0000"/>
                </a:solidFill>
              </a:rPr>
              <a:t>20. </a:t>
            </a:r>
            <a:r>
              <a:rPr lang="el-GR" sz="2400" b="1" dirty="0">
                <a:solidFill>
                  <a:srgbClr val="FF0000"/>
                </a:solidFill>
              </a:rPr>
              <a:t>Ο δράστης δεν  </a:t>
            </a:r>
            <a:r>
              <a:rPr lang="el-GR" sz="2400" b="1" dirty="0" smtClean="0">
                <a:solidFill>
                  <a:srgbClr val="FF0000"/>
                </a:solidFill>
              </a:rPr>
              <a:t>τρώγεται </a:t>
            </a:r>
          </a:p>
        </p:txBody>
      </p:sp>
      <p:sp>
        <p:nvSpPr>
          <p:cNvPr id="78" name="Ορθογώνιο 77"/>
          <p:cNvSpPr/>
          <p:nvPr/>
        </p:nvSpPr>
        <p:spPr>
          <a:xfrm>
            <a:off x="1255945" y="2688231"/>
            <a:ext cx="1167259"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309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35" name="Εικόνα 34"/>
          <p:cNvPicPr>
            <a:picLocks noChangeAspect="1"/>
          </p:cNvPicPr>
          <p:nvPr/>
        </p:nvPicPr>
        <p:blipFill>
          <a:blip r:embed="rId3">
            <a:extLst>
              <a:ext uri="{BEBA8EAE-BF5A-486C-A8C5-ECC9F3942E4B}">
                <a14:imgProps xmlns:a14="http://schemas.microsoft.com/office/drawing/2010/main">
                  <a14:imgLayer r:embed="rId4">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sp>
        <p:nvSpPr>
          <p:cNvPr id="3" name="TextBox 2"/>
          <p:cNvSpPr txBox="1"/>
          <p:nvPr/>
        </p:nvSpPr>
        <p:spPr>
          <a:xfrm>
            <a:off x="3944203" y="14948"/>
            <a:ext cx="5390866" cy="461665"/>
          </a:xfrm>
          <a:prstGeom prst="rect">
            <a:avLst/>
          </a:prstGeom>
          <a:noFill/>
        </p:spPr>
        <p:txBody>
          <a:bodyPr wrap="square" rtlCol="0">
            <a:spAutoFit/>
          </a:bodyPr>
          <a:lstStyle/>
          <a:p>
            <a:r>
              <a:rPr lang="el-GR" sz="2400" b="1" dirty="0" smtClean="0">
                <a:solidFill>
                  <a:srgbClr val="FF0000"/>
                </a:solidFill>
              </a:rPr>
              <a:t>21. </a:t>
            </a:r>
            <a:r>
              <a:rPr lang="el-GR" sz="2400" b="1" dirty="0">
                <a:solidFill>
                  <a:srgbClr val="FF0000"/>
                </a:solidFill>
              </a:rPr>
              <a:t>Ο δράστης δεν  </a:t>
            </a:r>
            <a:r>
              <a:rPr lang="el-GR" sz="2400" b="1" dirty="0" smtClean="0">
                <a:solidFill>
                  <a:srgbClr val="FF0000"/>
                </a:solidFill>
              </a:rPr>
              <a:t>ζει στη ζούγκλα</a:t>
            </a:r>
          </a:p>
        </p:txBody>
      </p:sp>
      <p:sp>
        <p:nvSpPr>
          <p:cNvPr id="79" name="Ορθογώνιο 78"/>
          <p:cNvSpPr/>
          <p:nvPr/>
        </p:nvSpPr>
        <p:spPr>
          <a:xfrm>
            <a:off x="8592651" y="4785729"/>
            <a:ext cx="1167259"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0085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877" y="1547149"/>
            <a:ext cx="1654270" cy="3056664"/>
          </a:xfrm>
          <a:prstGeom prst="rect">
            <a:avLst/>
          </a:prstGeom>
        </p:spPr>
      </p:pic>
      <p:sp>
        <p:nvSpPr>
          <p:cNvPr id="3" name="TextBox 2"/>
          <p:cNvSpPr txBox="1"/>
          <p:nvPr/>
        </p:nvSpPr>
        <p:spPr>
          <a:xfrm>
            <a:off x="4487387" y="536010"/>
            <a:ext cx="4907335" cy="830997"/>
          </a:xfrm>
          <a:prstGeom prst="rect">
            <a:avLst/>
          </a:prstGeom>
          <a:noFill/>
        </p:spPr>
        <p:txBody>
          <a:bodyPr wrap="square" rtlCol="0">
            <a:spAutoFit/>
          </a:bodyPr>
          <a:lstStyle/>
          <a:p>
            <a:r>
              <a:rPr lang="el-GR" sz="2400" b="1" dirty="0" smtClean="0">
                <a:solidFill>
                  <a:srgbClr val="FF0000"/>
                </a:solidFill>
              </a:rPr>
              <a:t>Συγχαρητήρια!!!! Βρήκες ποιος έκρυψε τη μάσκα του Αρλεκίνου!!!</a:t>
            </a:r>
          </a:p>
        </p:txBody>
      </p:sp>
      <p:pic>
        <p:nvPicPr>
          <p:cNvPr id="8194" name="Picture 2" descr="EtolPatrasNews: ΕΡΓΑ ΚΑΙ ΗΜΕΡΕΣ ΔΗΜΟΥ ΝΑΥΠΑΚΤΙΑΣ [ΣΥΝΕΧΕΙΑ] X"/>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30325" y="4783956"/>
            <a:ext cx="1095375"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26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use Model From The Inside. Detailed Interiors With Furniture.. Royalty  Free Cliparts, Vectors, And Stock Illustration. Image 115920146."/>
          <p:cNvPicPr>
            <a:picLocks noChangeAspect="1" noChangeArrowheads="1"/>
          </p:cNvPicPr>
          <p:nvPr/>
        </p:nvPicPr>
        <p:blipFill rotWithShape="1">
          <a:blip r:embed="rId2">
            <a:extLst>
              <a:ext uri="{28A0092B-C50C-407E-A947-70E740481C1C}">
                <a14:useLocalDpi xmlns:a14="http://schemas.microsoft.com/office/drawing/2010/main" val="0"/>
              </a:ext>
            </a:extLst>
          </a:blip>
          <a:srcRect l="9569" t="5355" r="9682" b="6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hlinkClick r:id="rId3" action="ppaction://hlinksldjump"/>
          </p:cNvPr>
          <p:cNvSpPr/>
          <p:nvPr/>
        </p:nvSpPr>
        <p:spPr>
          <a:xfrm>
            <a:off x="6887497" y="5958348"/>
            <a:ext cx="76691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1</a:t>
            </a:r>
            <a:endParaRPr lang="el-GR" dirty="0"/>
          </a:p>
        </p:txBody>
      </p:sp>
      <p:sp>
        <p:nvSpPr>
          <p:cNvPr id="3" name="Ορθογώνιο 2">
            <a:hlinkClick r:id="rId4" action="ppaction://hlinksldjump"/>
          </p:cNvPr>
          <p:cNvSpPr/>
          <p:nvPr/>
        </p:nvSpPr>
        <p:spPr>
          <a:xfrm>
            <a:off x="2492477" y="5958348"/>
            <a:ext cx="41295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2</a:t>
            </a:r>
            <a:endParaRPr lang="el-GR" dirty="0"/>
          </a:p>
        </p:txBody>
      </p:sp>
      <p:sp>
        <p:nvSpPr>
          <p:cNvPr id="4" name="Ορθογώνιο 3"/>
          <p:cNvSpPr/>
          <p:nvPr/>
        </p:nvSpPr>
        <p:spPr>
          <a:xfrm>
            <a:off x="3923071" y="4055806"/>
            <a:ext cx="486697" cy="383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3</a:t>
            </a:r>
            <a:endParaRPr lang="el-GR" dirty="0"/>
          </a:p>
        </p:txBody>
      </p:sp>
      <p:sp>
        <p:nvSpPr>
          <p:cNvPr id="5" name="Ορθογώνιο 4">
            <a:hlinkClick r:id="rId6" action="ppaction://hlinksldjump"/>
          </p:cNvPr>
          <p:cNvSpPr/>
          <p:nvPr/>
        </p:nvSpPr>
        <p:spPr>
          <a:xfrm>
            <a:off x="2610465" y="2212258"/>
            <a:ext cx="619432" cy="383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hlinkClick r:id="rId6" action="ppaction://hlinksldjump"/>
              </a:rPr>
              <a:t>4</a:t>
            </a:r>
            <a:endParaRPr lang="el-GR" dirty="0"/>
          </a:p>
        </p:txBody>
      </p:sp>
      <p:sp>
        <p:nvSpPr>
          <p:cNvPr id="6" name="Ορθογώνιο 5">
            <a:hlinkClick r:id="rId7" action="ppaction://hlinksldjump"/>
          </p:cNvPr>
          <p:cNvSpPr/>
          <p:nvPr/>
        </p:nvSpPr>
        <p:spPr>
          <a:xfrm>
            <a:off x="8450825" y="4240162"/>
            <a:ext cx="722671" cy="398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7" action="ppaction://hlinksldjump"/>
              </a:rPr>
              <a:t>5</a:t>
            </a:r>
            <a:endParaRPr lang="el-GR" dirty="0"/>
          </a:p>
        </p:txBody>
      </p:sp>
    </p:spTree>
    <p:extLst>
      <p:ext uri="{BB962C8B-B14F-4D97-AF65-F5344CB8AC3E}">
        <p14:creationId xmlns:p14="http://schemas.microsoft.com/office/powerpoint/2010/main" val="850497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3"/>
          <p:cNvGrpSpPr/>
          <p:nvPr/>
        </p:nvGrpSpPr>
        <p:grpSpPr>
          <a:xfrm>
            <a:off x="2161355" y="475309"/>
            <a:ext cx="8118201" cy="5980408"/>
            <a:chOff x="2161355" y="475309"/>
            <a:chExt cx="8118201" cy="5980408"/>
          </a:xfrm>
        </p:grpSpPr>
        <p:pic>
          <p:nvPicPr>
            <p:cNvPr id="2050" name="Picture 2" descr="Papyrus PNG Clipart Image | Old paper background, Page borders desig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355" y="475309"/>
              <a:ext cx="8118201" cy="59804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8890" y="2050026"/>
              <a:ext cx="5117691" cy="2062103"/>
            </a:xfrm>
            <a:prstGeom prst="rect">
              <a:avLst/>
            </a:prstGeom>
            <a:noFill/>
          </p:spPr>
          <p:txBody>
            <a:bodyPr wrap="square" rtlCol="0">
              <a:spAutoFit/>
            </a:bodyPr>
            <a:lstStyle/>
            <a:p>
              <a:pPr algn="ctr"/>
              <a:r>
                <a:rPr lang="el-GR" sz="3200" dirty="0" smtClean="0"/>
                <a:t>Σαν θες θαλπωρή να βρεις </a:t>
              </a:r>
            </a:p>
            <a:p>
              <a:pPr algn="ctr"/>
              <a:r>
                <a:rPr lang="el-GR" sz="3200" dirty="0" smtClean="0"/>
                <a:t>δίπλα του θα κάτσεις </a:t>
              </a:r>
            </a:p>
            <a:p>
              <a:pPr algn="ctr"/>
              <a:r>
                <a:rPr lang="el-GR" sz="3200" dirty="0" smtClean="0"/>
                <a:t>για να ψήσεις κάστανα </a:t>
              </a:r>
            </a:p>
            <a:p>
              <a:pPr algn="ctr"/>
              <a:r>
                <a:rPr lang="el-GR" sz="3200" dirty="0" smtClean="0"/>
                <a:t>ή για να διαβάσεις</a:t>
              </a:r>
              <a:endParaRPr lang="el-GR" sz="3200" dirty="0"/>
            </a:p>
          </p:txBody>
        </p:sp>
      </p:grpSp>
    </p:spTree>
    <p:extLst>
      <p:ext uri="{BB962C8B-B14F-4D97-AF65-F5344CB8AC3E}">
        <p14:creationId xmlns:p14="http://schemas.microsoft.com/office/powerpoint/2010/main" val="2023325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use Model From The Inside. Detailed Interiors With Furniture.. Royalty  Free Cliparts, Vectors, And Stock Illustration. Image 115920146."/>
          <p:cNvPicPr>
            <a:picLocks noChangeAspect="1" noChangeArrowheads="1"/>
          </p:cNvPicPr>
          <p:nvPr/>
        </p:nvPicPr>
        <p:blipFill rotWithShape="1">
          <a:blip r:embed="rId2">
            <a:extLst>
              <a:ext uri="{28A0092B-C50C-407E-A947-70E740481C1C}">
                <a14:useLocalDpi xmlns:a14="http://schemas.microsoft.com/office/drawing/2010/main" val="0"/>
              </a:ext>
            </a:extLst>
          </a:blip>
          <a:srcRect l="9569" t="5355" r="9682" b="6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hlinkClick r:id="rId3" action="ppaction://hlinksldjump"/>
          </p:cNvPr>
          <p:cNvSpPr/>
          <p:nvPr/>
        </p:nvSpPr>
        <p:spPr>
          <a:xfrm>
            <a:off x="6887497" y="5958348"/>
            <a:ext cx="76691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1</a:t>
            </a:r>
            <a:endParaRPr lang="el-GR" dirty="0"/>
          </a:p>
        </p:txBody>
      </p:sp>
      <p:sp>
        <p:nvSpPr>
          <p:cNvPr id="3" name="Ορθογώνιο 2">
            <a:hlinkClick r:id="rId4" action="ppaction://hlinksldjump"/>
          </p:cNvPr>
          <p:cNvSpPr/>
          <p:nvPr/>
        </p:nvSpPr>
        <p:spPr>
          <a:xfrm>
            <a:off x="2492477" y="5958348"/>
            <a:ext cx="41295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2</a:t>
            </a:r>
            <a:endParaRPr lang="el-GR" dirty="0"/>
          </a:p>
        </p:txBody>
      </p:sp>
      <p:sp>
        <p:nvSpPr>
          <p:cNvPr id="4" name="Ορθογώνιο 3"/>
          <p:cNvSpPr/>
          <p:nvPr/>
        </p:nvSpPr>
        <p:spPr>
          <a:xfrm>
            <a:off x="3923071" y="4055806"/>
            <a:ext cx="486697" cy="383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3</a:t>
            </a:r>
            <a:endParaRPr lang="el-GR" dirty="0"/>
          </a:p>
        </p:txBody>
      </p:sp>
      <p:sp>
        <p:nvSpPr>
          <p:cNvPr id="5" name="Ορθογώνιο 4">
            <a:hlinkClick r:id="rId6" action="ppaction://hlinksldjump"/>
          </p:cNvPr>
          <p:cNvSpPr/>
          <p:nvPr/>
        </p:nvSpPr>
        <p:spPr>
          <a:xfrm>
            <a:off x="2610465" y="2212258"/>
            <a:ext cx="619432" cy="383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hlinkClick r:id="rId6" action="ppaction://hlinksldjump"/>
              </a:rPr>
              <a:t>4</a:t>
            </a:r>
            <a:endParaRPr lang="el-GR" dirty="0"/>
          </a:p>
        </p:txBody>
      </p:sp>
      <p:sp>
        <p:nvSpPr>
          <p:cNvPr id="6" name="Ορθογώνιο 5">
            <a:hlinkClick r:id="rId7" action="ppaction://hlinksldjump"/>
          </p:cNvPr>
          <p:cNvSpPr/>
          <p:nvPr/>
        </p:nvSpPr>
        <p:spPr>
          <a:xfrm>
            <a:off x="8450825" y="4240162"/>
            <a:ext cx="722671" cy="398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7" action="ppaction://hlinksldjump"/>
              </a:rPr>
              <a:t>5</a:t>
            </a:r>
            <a:endParaRPr lang="el-GR" dirty="0"/>
          </a:p>
        </p:txBody>
      </p:sp>
    </p:spTree>
    <p:extLst>
      <p:ext uri="{BB962C8B-B14F-4D97-AF65-F5344CB8AC3E}">
        <p14:creationId xmlns:p14="http://schemas.microsoft.com/office/powerpoint/2010/main" val="2129760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2500569" y="524489"/>
            <a:ext cx="7587328" cy="5589332"/>
            <a:chOff x="2500569" y="524489"/>
            <a:chExt cx="7587328" cy="5589332"/>
          </a:xfrm>
        </p:grpSpPr>
        <p:pic>
          <p:nvPicPr>
            <p:cNvPr id="3074" name="Picture 2" descr="Papyrus PNG Clipart Image | Old paper background, Page borders desig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569" y="524489"/>
              <a:ext cx="7587328" cy="55893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64077" y="1946787"/>
              <a:ext cx="4424517" cy="1815882"/>
            </a:xfrm>
            <a:prstGeom prst="rect">
              <a:avLst/>
            </a:prstGeom>
            <a:noFill/>
          </p:spPr>
          <p:txBody>
            <a:bodyPr wrap="square" rtlCol="0">
              <a:spAutoFit/>
            </a:bodyPr>
            <a:lstStyle/>
            <a:p>
              <a:r>
                <a:rPr lang="el-GR" sz="2800" dirty="0" smtClean="0"/>
                <a:t>Το πρωί μόλις ξυπνήσεις πρώτα εκεί θε να βρεθείς,</a:t>
              </a:r>
            </a:p>
            <a:p>
              <a:r>
                <a:rPr lang="el-GR" sz="2800" dirty="0" smtClean="0"/>
                <a:t> τα δοντάκια να βουρτσίσεις και καλά για να πλυθείς. </a:t>
              </a:r>
              <a:endParaRPr lang="el-GR" sz="2800" dirty="0"/>
            </a:p>
          </p:txBody>
        </p:sp>
      </p:grpSp>
    </p:spTree>
    <p:extLst>
      <p:ext uri="{BB962C8B-B14F-4D97-AF65-F5344CB8AC3E}">
        <p14:creationId xmlns:p14="http://schemas.microsoft.com/office/powerpoint/2010/main" val="4088635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902" y="450616"/>
            <a:ext cx="1148945" cy="1926324"/>
          </a:xfrm>
          <a:prstGeom prst="rect">
            <a:avLst/>
          </a:prstGeom>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t="9506"/>
          <a:stretch/>
        </p:blipFill>
        <p:spPr>
          <a:xfrm>
            <a:off x="5053656" y="538488"/>
            <a:ext cx="1193157" cy="1654150"/>
          </a:xfrm>
          <a:prstGeom prst="rect">
            <a:avLst/>
          </a:prstGeom>
        </p:spPr>
      </p:pic>
      <p:pic>
        <p:nvPicPr>
          <p:cNvPr id="9" name="Εικόνα 8"/>
          <p:cNvPicPr>
            <a:picLocks noChangeAspect="1"/>
          </p:cNvPicPr>
          <p:nvPr/>
        </p:nvPicPr>
        <p:blipFill>
          <a:blip r:embed="rId4">
            <a:extLst>
              <a:ext uri="{BEBA8EAE-BF5A-486C-A8C5-ECC9F3942E4B}">
                <a14:imgProps xmlns:a14="http://schemas.microsoft.com/office/drawing/2010/main">
                  <a14:imgLayer r:embed="rId5">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59443" y="418392"/>
            <a:ext cx="1324049" cy="2243140"/>
          </a:xfrm>
          <a:prstGeom prst="rect">
            <a:avLst/>
          </a:prstGeom>
        </p:spPr>
      </p:pic>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6346" y="640587"/>
            <a:ext cx="1015491" cy="1850963"/>
          </a:xfrm>
          <a:prstGeom prst="rect">
            <a:avLst/>
          </a:prstGeom>
        </p:spPr>
      </p:pic>
      <p:pic>
        <p:nvPicPr>
          <p:cNvPr id="11" name="Εικόνα 10"/>
          <p:cNvPicPr>
            <a:picLocks noChangeAspect="1"/>
          </p:cNvPicPr>
          <p:nvPr/>
        </p:nvPicPr>
        <p:blipFill>
          <a:blip r:embed="rId7" cstate="print">
            <a:extLst>
              <a:ext uri="{BEBA8EAE-BF5A-486C-A8C5-ECC9F3942E4B}">
                <a14:imgProps xmlns:a14="http://schemas.microsoft.com/office/drawing/2010/main">
                  <a14:imgLayer r:embed="rId8">
                    <a14:imgEffect>
                      <a14:backgroundRemoval t="0" b="98978" l="0" r="99737"/>
                    </a14:imgEffect>
                  </a14:imgLayer>
                </a14:imgProps>
              </a:ext>
              <a:ext uri="{28A0092B-C50C-407E-A947-70E740481C1C}">
                <a14:useLocalDpi xmlns:a14="http://schemas.microsoft.com/office/drawing/2010/main" val="0"/>
              </a:ext>
            </a:extLst>
          </a:blip>
          <a:stretch>
            <a:fillRect/>
          </a:stretch>
        </p:blipFill>
        <p:spPr>
          <a:xfrm>
            <a:off x="10924788" y="538488"/>
            <a:ext cx="1066421" cy="1993768"/>
          </a:xfrm>
          <a:prstGeom prst="rect">
            <a:avLst/>
          </a:prstGeom>
        </p:spPr>
      </p:pic>
      <p:pic>
        <p:nvPicPr>
          <p:cNvPr id="12" name="Εικόνα 11"/>
          <p:cNvPicPr>
            <a:picLocks noChangeAspect="1"/>
          </p:cNvPicPr>
          <p:nvPr/>
        </p:nvPicPr>
        <p:blipFill>
          <a:blip r:embed="rId9">
            <a:extLst>
              <a:ext uri="{BEBA8EAE-BF5A-486C-A8C5-ECC9F3942E4B}">
                <a14:imgProps xmlns:a14="http://schemas.microsoft.com/office/drawing/2010/main">
                  <a14:imgLayer r:embed="rId10">
                    <a14:imgEffect>
                      <a14:backgroundRemoval t="897" b="96861" l="9697" r="98182"/>
                    </a14:imgEffect>
                  </a14:imgLayer>
                </a14:imgProps>
              </a:ext>
              <a:ext uri="{28A0092B-C50C-407E-A947-70E740481C1C}">
                <a14:useLocalDpi xmlns:a14="http://schemas.microsoft.com/office/drawing/2010/main" val="0"/>
              </a:ext>
            </a:extLst>
          </a:blip>
          <a:stretch>
            <a:fillRect/>
          </a:stretch>
        </p:blipFill>
        <p:spPr>
          <a:xfrm>
            <a:off x="9683409" y="450616"/>
            <a:ext cx="1370540" cy="2128570"/>
          </a:xfrm>
          <a:prstGeom prst="rect">
            <a:avLst/>
          </a:prstGeom>
        </p:spPr>
      </p:pic>
      <p:pic>
        <p:nvPicPr>
          <p:cNvPr id="14" name="Εικόνα 13"/>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84959" y="1979424"/>
            <a:ext cx="1368552" cy="2687335"/>
          </a:xfrm>
          <a:prstGeom prst="rect">
            <a:avLst/>
          </a:prstGeom>
        </p:spPr>
      </p:pic>
      <p:pic>
        <p:nvPicPr>
          <p:cNvPr id="16" name="Εικόνα 15"/>
          <p:cNvPicPr>
            <a:picLocks noChangeAspect="1"/>
          </p:cNvPicPr>
          <p:nvPr/>
        </p:nvPicPr>
        <p:blipFill>
          <a:blip r:embed="rId13">
            <a:extLst>
              <a:ext uri="{BEBA8EAE-BF5A-486C-A8C5-ECC9F3942E4B}">
                <a14:imgProps xmlns:a14="http://schemas.microsoft.com/office/drawing/2010/main">
                  <a14:imgLayer r:embed="rId14">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244441" y="2131215"/>
            <a:ext cx="1385343" cy="2557670"/>
          </a:xfrm>
          <a:prstGeom prst="rect">
            <a:avLst/>
          </a:prstGeom>
        </p:spPr>
      </p:pic>
      <p:pic>
        <p:nvPicPr>
          <p:cNvPr id="17" name="Εικόνα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27524" y="2288896"/>
            <a:ext cx="1482456" cy="2242308"/>
          </a:xfrm>
          <a:prstGeom prst="rect">
            <a:avLst/>
          </a:prstGeom>
        </p:spPr>
      </p:pic>
      <p:grpSp>
        <p:nvGrpSpPr>
          <p:cNvPr id="21" name="Ομάδα 20"/>
          <p:cNvGrpSpPr/>
          <p:nvPr/>
        </p:nvGrpSpPr>
        <p:grpSpPr>
          <a:xfrm>
            <a:off x="6051776" y="2489121"/>
            <a:ext cx="1350923" cy="1945825"/>
            <a:chOff x="5800157" y="2500093"/>
            <a:chExt cx="1350923" cy="1945825"/>
          </a:xfrm>
        </p:grpSpPr>
        <p:pic>
          <p:nvPicPr>
            <p:cNvPr id="18" name="Εικόνα 17"/>
            <p:cNvPicPr>
              <a:picLocks noChangeAspect="1"/>
            </p:cNvPicPr>
            <p:nvPr/>
          </p:nvPicPr>
          <p:blipFill>
            <a:blip r:embed="rId16" cstate="print">
              <a:extLst>
                <a:ext uri="{BEBA8EAE-BF5A-486C-A8C5-ECC9F3942E4B}">
                  <a14:imgProps xmlns:a14="http://schemas.microsoft.com/office/drawing/2010/main">
                    <a14:imgLayer r:embed="rId17">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2" name="Εικόνα 21"/>
          <p:cNvPicPr>
            <a:picLocks noChangeAspect="1"/>
          </p:cNvPicPr>
          <p:nvPr/>
        </p:nvPicPr>
        <p:blipFill>
          <a:blip r:embed="rId18" cstate="print">
            <a:extLst>
              <a:ext uri="{BEBA8EAE-BF5A-486C-A8C5-ECC9F3942E4B}">
                <a14:imgProps xmlns:a14="http://schemas.microsoft.com/office/drawing/2010/main">
                  <a14:imgLayer r:embed="rId19">
                    <a14:imgEffect>
                      <a14:backgroundRemoval t="0" b="100000" l="9777" r="99162"/>
                    </a14:imgEffect>
                  </a14:imgLayer>
                </a14:imgProps>
              </a:ext>
              <a:ext uri="{28A0092B-C50C-407E-A947-70E740481C1C}">
                <a14:useLocalDpi xmlns:a14="http://schemas.microsoft.com/office/drawing/2010/main" val="0"/>
              </a:ext>
            </a:extLst>
          </a:blip>
          <a:stretch>
            <a:fillRect/>
          </a:stretch>
        </p:blipFill>
        <p:spPr>
          <a:xfrm>
            <a:off x="7274228" y="2300922"/>
            <a:ext cx="1244933" cy="2242308"/>
          </a:xfrm>
          <a:prstGeom prst="rect">
            <a:avLst/>
          </a:prstGeom>
        </p:spPr>
      </p:pic>
      <p:pic>
        <p:nvPicPr>
          <p:cNvPr id="23" name="Εικόνα 22"/>
          <p:cNvPicPr>
            <a:picLocks noChangeAspect="1"/>
          </p:cNvPicPr>
          <p:nvPr/>
        </p:nvPicPr>
        <p:blipFill>
          <a:blip r:embed="rId20">
            <a:extLst>
              <a:ext uri="{BEBA8EAE-BF5A-486C-A8C5-ECC9F3942E4B}">
                <a14:imgProps xmlns:a14="http://schemas.microsoft.com/office/drawing/2010/main">
                  <a14:imgLayer r:embed="rId21">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400439" y="2513748"/>
            <a:ext cx="1193800" cy="2101850"/>
          </a:xfrm>
          <a:prstGeom prst="rect">
            <a:avLst/>
          </a:prstGeom>
        </p:spPr>
      </p:pic>
      <p:pic>
        <p:nvPicPr>
          <p:cNvPr id="26" name="Εικόνα 25"/>
          <p:cNvPicPr>
            <a:picLocks noChangeAspect="1"/>
          </p:cNvPicPr>
          <p:nvPr/>
        </p:nvPicPr>
        <p:blipFill>
          <a:blip r:embed="rId22">
            <a:extLst>
              <a:ext uri="{BEBA8EAE-BF5A-486C-A8C5-ECC9F3942E4B}">
                <a14:imgProps xmlns:a14="http://schemas.microsoft.com/office/drawing/2010/main">
                  <a14:imgLayer r:embed="rId23">
                    <a14:imgEffect>
                      <a14:backgroundRemoval t="0" b="98498" l="0" r="100000"/>
                    </a14:imgEffect>
                  </a14:imgLayer>
                </a14:imgProps>
              </a:ext>
              <a:ext uri="{28A0092B-C50C-407E-A947-70E740481C1C}">
                <a14:useLocalDpi xmlns:a14="http://schemas.microsoft.com/office/drawing/2010/main" val="0"/>
              </a:ext>
            </a:extLst>
          </a:blip>
          <a:stretch>
            <a:fillRect/>
          </a:stretch>
        </p:blipFill>
        <p:spPr>
          <a:xfrm>
            <a:off x="10974260" y="2384221"/>
            <a:ext cx="1220280" cy="2213739"/>
          </a:xfrm>
          <a:prstGeom prst="rect">
            <a:avLst/>
          </a:prstGeom>
        </p:spPr>
      </p:pic>
      <p:pic>
        <p:nvPicPr>
          <p:cNvPr id="29" name="Εικόνα 28"/>
          <p:cNvPicPr>
            <a:picLocks noChangeAspect="1"/>
          </p:cNvPicPr>
          <p:nvPr/>
        </p:nvPicPr>
        <p:blipFill>
          <a:blip r:embed="rId24" cstate="print">
            <a:extLst>
              <a:ext uri="{BEBA8EAE-BF5A-486C-A8C5-ECC9F3942E4B}">
                <a14:imgProps xmlns:a14="http://schemas.microsoft.com/office/drawing/2010/main">
                  <a14:imgLayer r:embed="rId25">
                    <a14:imgEffect>
                      <a14:backgroundRemoval t="0" b="100000" l="0" r="96875"/>
                    </a14:imgEffect>
                  </a14:imgLayer>
                </a14:imgProps>
              </a:ext>
              <a:ext uri="{28A0092B-C50C-407E-A947-70E740481C1C}">
                <a14:useLocalDpi xmlns:a14="http://schemas.microsoft.com/office/drawing/2010/main" val="0"/>
              </a:ext>
            </a:extLst>
          </a:blip>
          <a:stretch>
            <a:fillRect/>
          </a:stretch>
        </p:blipFill>
        <p:spPr>
          <a:xfrm>
            <a:off x="1086342" y="4741923"/>
            <a:ext cx="1615495" cy="1998112"/>
          </a:xfrm>
          <a:prstGeom prst="rect">
            <a:avLst/>
          </a:prstGeom>
        </p:spPr>
      </p:pic>
      <p:pic>
        <p:nvPicPr>
          <p:cNvPr id="30" name="Εικόνα 29"/>
          <p:cNvPicPr>
            <a:picLocks noChangeAspect="1"/>
          </p:cNvPicPr>
          <p:nvPr/>
        </p:nvPicPr>
        <p:blipFill>
          <a:blip r:embed="rId26" cstate="print">
            <a:extLst>
              <a:ext uri="{BEBA8EAE-BF5A-486C-A8C5-ECC9F3942E4B}">
                <a14:imgProps xmlns:a14="http://schemas.microsoft.com/office/drawing/2010/main">
                  <a14:imgLayer r:embed="rId27">
                    <a14:imgEffect>
                      <a14:backgroundRemoval t="2433" b="99270" l="0" r="100000"/>
                    </a14:imgEffect>
                  </a14:imgLayer>
                </a14:imgProps>
              </a:ext>
              <a:ext uri="{28A0092B-C50C-407E-A947-70E740481C1C}">
                <a14:useLocalDpi xmlns:a14="http://schemas.microsoft.com/office/drawing/2010/main" val="0"/>
              </a:ext>
            </a:extLst>
          </a:blip>
          <a:stretch>
            <a:fillRect/>
          </a:stretch>
        </p:blipFill>
        <p:spPr>
          <a:xfrm>
            <a:off x="2505470" y="4550110"/>
            <a:ext cx="1291660" cy="2202496"/>
          </a:xfrm>
          <a:prstGeom prst="rect">
            <a:avLst/>
          </a:prstGeom>
        </p:spPr>
      </p:pic>
      <p:pic>
        <p:nvPicPr>
          <p:cNvPr id="31" name="Εικόνα 30"/>
          <p:cNvPicPr>
            <a:picLocks noChangeAspect="1"/>
          </p:cNvPicPr>
          <p:nvPr/>
        </p:nvPicPr>
        <p:blipFill>
          <a:blip r:embed="rId28">
            <a:extLst>
              <a:ext uri="{BEBA8EAE-BF5A-486C-A8C5-ECC9F3942E4B}">
                <a14:imgProps xmlns:a14="http://schemas.microsoft.com/office/drawing/2010/main">
                  <a14:imgLayer r:embed="rId29">
                    <a14:imgEffect>
                      <a14:backgroundRemoval t="9886" b="97909" l="9647" r="91765"/>
                    </a14:imgEffect>
                  </a14:imgLayer>
                </a14:imgProps>
              </a:ext>
              <a:ext uri="{28A0092B-C50C-407E-A947-70E740481C1C}">
                <a14:useLocalDpi xmlns:a14="http://schemas.microsoft.com/office/drawing/2010/main" val="0"/>
              </a:ext>
            </a:extLst>
          </a:blip>
          <a:stretch>
            <a:fillRect/>
          </a:stretch>
        </p:blipFill>
        <p:spPr>
          <a:xfrm>
            <a:off x="5039912" y="4385873"/>
            <a:ext cx="1377618" cy="2530130"/>
          </a:xfrm>
          <a:prstGeom prst="rect">
            <a:avLst/>
          </a:prstGeom>
        </p:spPr>
      </p:pic>
      <p:pic>
        <p:nvPicPr>
          <p:cNvPr id="32" name="Εικόνα 31"/>
          <p:cNvPicPr>
            <a:picLocks noChangeAspect="1"/>
          </p:cNvPicPr>
          <p:nvPr/>
        </p:nvPicPr>
        <p:blipFill>
          <a:blip r:embed="rId30" cstate="print">
            <a:extLst>
              <a:ext uri="{BEBA8EAE-BF5A-486C-A8C5-ECC9F3942E4B}">
                <a14:imgProps xmlns:a14="http://schemas.microsoft.com/office/drawing/2010/main">
                  <a14:imgLayer r:embed="rId3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643652"/>
            <a:ext cx="1191112" cy="2299647"/>
          </a:xfrm>
          <a:prstGeom prst="rect">
            <a:avLst/>
          </a:prstGeom>
        </p:spPr>
      </p:pic>
      <p:pic>
        <p:nvPicPr>
          <p:cNvPr id="33" name="Εικόνα 32"/>
          <p:cNvPicPr>
            <a:picLocks noChangeAspect="1"/>
          </p:cNvPicPr>
          <p:nvPr/>
        </p:nvPicPr>
        <p:blipFill>
          <a:blip r:embed="rId32" cstate="print">
            <a:extLst>
              <a:ext uri="{BEBA8EAE-BF5A-486C-A8C5-ECC9F3942E4B}">
                <a14:imgProps xmlns:a14="http://schemas.microsoft.com/office/drawing/2010/main">
                  <a14:imgLayer r:embed="rId33">
                    <a14:imgEffect>
                      <a14:backgroundRemoval t="0" b="100000" l="9942" r="89474"/>
                    </a14:imgEffect>
                  </a14:imgLayer>
                </a14:imgProps>
              </a:ext>
              <a:ext uri="{28A0092B-C50C-407E-A947-70E740481C1C}">
                <a14:useLocalDpi xmlns:a14="http://schemas.microsoft.com/office/drawing/2010/main" val="0"/>
              </a:ext>
            </a:extLst>
          </a:blip>
          <a:stretch>
            <a:fillRect/>
          </a:stretch>
        </p:blipFill>
        <p:spPr>
          <a:xfrm>
            <a:off x="7292321" y="4489748"/>
            <a:ext cx="1544618" cy="2633183"/>
          </a:xfrm>
          <a:prstGeom prst="rect">
            <a:avLst/>
          </a:prstGeom>
        </p:spPr>
      </p:pic>
      <p:pic>
        <p:nvPicPr>
          <p:cNvPr id="35" name="Εικόνα 34"/>
          <p:cNvPicPr>
            <a:picLocks noChangeAspect="1"/>
          </p:cNvPicPr>
          <p:nvPr/>
        </p:nvPicPr>
        <p:blipFill>
          <a:blip r:embed="rId34">
            <a:extLst>
              <a:ext uri="{BEBA8EAE-BF5A-486C-A8C5-ECC9F3942E4B}">
                <a14:imgProps xmlns:a14="http://schemas.microsoft.com/office/drawing/2010/main">
                  <a14:imgLayer r:embed="rId35">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28261" y="4617475"/>
            <a:ext cx="1188279" cy="2066925"/>
          </a:xfrm>
          <a:prstGeom prst="rect">
            <a:avLst/>
          </a:prstGeom>
        </p:spPr>
      </p:pic>
      <p:pic>
        <p:nvPicPr>
          <p:cNvPr id="37" name="Εικόνα 36"/>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798996" y="4445918"/>
            <a:ext cx="1152525" cy="2304235"/>
          </a:xfrm>
          <a:prstGeom prst="rect">
            <a:avLst/>
          </a:prstGeom>
        </p:spPr>
      </p:pic>
      <p:pic>
        <p:nvPicPr>
          <p:cNvPr id="39" name="Εικόνα 38"/>
          <p:cNvPicPr>
            <a:picLocks noChangeAspect="1"/>
          </p:cNvPicPr>
          <p:nvPr/>
        </p:nvPicPr>
        <p:blipFill>
          <a:blip r:embed="rId37">
            <a:extLst>
              <a:ext uri="{BEBA8EAE-BF5A-486C-A8C5-ECC9F3942E4B}">
                <a14:imgProps xmlns:a14="http://schemas.microsoft.com/office/drawing/2010/main">
                  <a14:imgLayer r:embed="rId38">
                    <a14:imgEffect>
                      <a14:backgroundRemoval t="9350" b="97561" l="0" r="97794"/>
                    </a14:imgEffect>
                  </a14:imgLayer>
                </a14:imgProps>
              </a:ext>
              <a:ext uri="{28A0092B-C50C-407E-A947-70E740481C1C}">
                <a14:useLocalDpi xmlns:a14="http://schemas.microsoft.com/office/drawing/2010/main" val="0"/>
              </a:ext>
            </a:extLst>
          </a:blip>
          <a:stretch>
            <a:fillRect/>
          </a:stretch>
        </p:blipFill>
        <p:spPr>
          <a:xfrm>
            <a:off x="3796439" y="4490273"/>
            <a:ext cx="1295400" cy="2343150"/>
          </a:xfrm>
          <a:prstGeom prst="rect">
            <a:avLst/>
          </a:prstGeom>
        </p:spPr>
      </p:pic>
      <p:grpSp>
        <p:nvGrpSpPr>
          <p:cNvPr id="42" name="Ομάδα 41"/>
          <p:cNvGrpSpPr/>
          <p:nvPr/>
        </p:nvGrpSpPr>
        <p:grpSpPr>
          <a:xfrm>
            <a:off x="6313444" y="669543"/>
            <a:ext cx="1285069" cy="1915947"/>
            <a:chOff x="6295679" y="196787"/>
            <a:chExt cx="1285069" cy="2072280"/>
          </a:xfrm>
        </p:grpSpPr>
        <p:pic>
          <p:nvPicPr>
            <p:cNvPr id="6" name="Εικόνα 5"/>
            <p:cNvPicPr>
              <a:picLocks noChangeAspect="1"/>
            </p:cNvPicPr>
            <p:nvPr/>
          </p:nvPicPr>
          <p:blipFill>
            <a:blip r:embed="rId39">
              <a:extLst>
                <a:ext uri="{BEBA8EAE-BF5A-486C-A8C5-ECC9F3942E4B}">
                  <a14:imgProps xmlns:a14="http://schemas.microsoft.com/office/drawing/2010/main">
                    <a14:imgLayer r:embed="rId40">
                      <a14:imgEffect>
                        <a14:backgroundRemoval t="0" b="98768" l="5298" r="95364"/>
                      </a14:imgEffect>
                    </a14:imgLayer>
                  </a14:imgProps>
                </a:ext>
                <a:ext uri="{28A0092B-C50C-407E-A947-70E740481C1C}">
                  <a14:useLocalDpi xmlns:a14="http://schemas.microsoft.com/office/drawing/2010/main" val="0"/>
                </a:ext>
              </a:extLst>
            </a:blip>
            <a:stretch>
              <a:fillRect/>
            </a:stretch>
          </p:blipFill>
          <p:spPr>
            <a:xfrm>
              <a:off x="6295679" y="196787"/>
              <a:ext cx="1285069" cy="2072280"/>
            </a:xfrm>
            <a:prstGeom prst="rect">
              <a:avLst/>
            </a:prstGeom>
          </p:spPr>
        </p:pic>
        <p:sp>
          <p:nvSpPr>
            <p:cNvPr id="40" name="Οβάλ 39"/>
            <p:cNvSpPr/>
            <p:nvPr/>
          </p:nvSpPr>
          <p:spPr>
            <a:xfrm flipV="1">
              <a:off x="6751139" y="64815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Οβάλ 40"/>
            <p:cNvSpPr/>
            <p:nvPr/>
          </p:nvSpPr>
          <p:spPr>
            <a:xfrm flipV="1">
              <a:off x="6962260" y="59549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45" name="Καμπύλη γραμμή σύνδεσης 44"/>
          <p:cNvCxnSpPr/>
          <p:nvPr/>
        </p:nvCxnSpPr>
        <p:spPr>
          <a:xfrm>
            <a:off x="6417530" y="1514901"/>
            <a:ext cx="333609" cy="40944"/>
          </a:xfrm>
          <a:prstGeom prst="curved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Εικόνα 46"/>
          <p:cNvPicPr>
            <a:picLocks noChangeAspect="1"/>
          </p:cNvPicPr>
          <p:nvPr/>
        </p:nvPicPr>
        <p:blipFill>
          <a:blip r:embed="rId41" cstate="print">
            <a:extLst>
              <a:ext uri="{BEBA8EAE-BF5A-486C-A8C5-ECC9F3942E4B}">
                <a14:imgProps xmlns:a14="http://schemas.microsoft.com/office/drawing/2010/main">
                  <a14:imgLayer r:embed="rId42">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463276" y="2329411"/>
            <a:ext cx="1410756" cy="2139881"/>
          </a:xfrm>
          <a:prstGeom prst="rect">
            <a:avLst/>
          </a:prstGeom>
        </p:spPr>
      </p:pic>
      <p:pic>
        <p:nvPicPr>
          <p:cNvPr id="48" name="Εικόνα 47"/>
          <p:cNvPicPr>
            <a:picLocks noChangeAspect="1"/>
          </p:cNvPicPr>
          <p:nvPr/>
        </p:nvPicPr>
        <p:blipFill>
          <a:blip r:embed="rId43" cstate="print">
            <a:extLst>
              <a:ext uri="{BEBA8EAE-BF5A-486C-A8C5-ECC9F3942E4B}">
                <a14:imgProps xmlns:a14="http://schemas.microsoft.com/office/drawing/2010/main">
                  <a14:imgLayer r:embed="rId44">
                    <a14:imgEffect>
                      <a14:backgroundRemoval t="592" b="98817" l="0" r="89831"/>
                    </a14:imgEffect>
                  </a14:imgLayer>
                </a14:imgProps>
              </a:ext>
              <a:ext uri="{28A0092B-C50C-407E-A947-70E740481C1C}">
                <a14:useLocalDpi xmlns:a14="http://schemas.microsoft.com/office/drawing/2010/main" val="0"/>
              </a:ext>
            </a:extLst>
          </a:blip>
          <a:stretch>
            <a:fillRect/>
          </a:stretch>
        </p:blipFill>
        <p:spPr>
          <a:xfrm>
            <a:off x="3840104" y="267889"/>
            <a:ext cx="1235219" cy="2134147"/>
          </a:xfrm>
          <a:prstGeom prst="rect">
            <a:avLst/>
          </a:prstGeom>
        </p:spPr>
      </p:pic>
      <p:pic>
        <p:nvPicPr>
          <p:cNvPr id="49" name="Εικόνα 48"/>
          <p:cNvPicPr>
            <a:picLocks noChangeAspect="1"/>
          </p:cNvPicPr>
          <p:nvPr/>
        </p:nvPicPr>
        <p:blipFill>
          <a:blip r:embed="rId45">
            <a:extLst>
              <a:ext uri="{BEBA8EAE-BF5A-486C-A8C5-ECC9F3942E4B}">
                <a14:imgProps xmlns:a14="http://schemas.microsoft.com/office/drawing/2010/main">
                  <a14:imgLayer r:embed="rId46">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624679" y="577398"/>
            <a:ext cx="968133" cy="1935895"/>
          </a:xfrm>
          <a:prstGeom prst="rect">
            <a:avLst/>
          </a:prstGeom>
        </p:spPr>
      </p:pic>
      <p:pic>
        <p:nvPicPr>
          <p:cNvPr id="50" name="Εικόνα 49"/>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9670297" y="2483167"/>
            <a:ext cx="1179593" cy="2076615"/>
          </a:xfrm>
          <a:prstGeom prst="rect">
            <a:avLst/>
          </a:prstGeom>
        </p:spPr>
      </p:pic>
      <p:pic>
        <p:nvPicPr>
          <p:cNvPr id="51" name="Εικόνα 50"/>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1091362" y="4371992"/>
            <a:ext cx="1152525" cy="2362200"/>
          </a:xfrm>
          <a:prstGeom prst="rect">
            <a:avLst/>
          </a:prstGeom>
        </p:spPr>
      </p:pic>
      <p:pic>
        <p:nvPicPr>
          <p:cNvPr id="52" name="Εικόνα 51"/>
          <p:cNvPicPr>
            <a:picLocks noChangeAspect="1"/>
          </p:cNvPicPr>
          <p:nvPr/>
        </p:nvPicPr>
        <p:blipFill>
          <a:blip r:embed="rId49" cstate="print">
            <a:extLst>
              <a:ext uri="{BEBA8EAE-BF5A-486C-A8C5-ECC9F3942E4B}">
                <a14:imgProps xmlns:a14="http://schemas.microsoft.com/office/drawing/2010/main">
                  <a14:imgLayer r:embed="rId50">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370" y="2406368"/>
            <a:ext cx="1466613" cy="2136862"/>
          </a:xfrm>
          <a:prstGeom prst="rect">
            <a:avLst/>
          </a:prstGeom>
        </p:spPr>
      </p:pic>
      <p:pic>
        <p:nvPicPr>
          <p:cNvPr id="53" name="Εικόνα 52"/>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152783" y="614260"/>
            <a:ext cx="1091184" cy="1872718"/>
          </a:xfrm>
          <a:prstGeom prst="rect">
            <a:avLst/>
          </a:prstGeom>
        </p:spPr>
      </p:pic>
      <p:sp>
        <p:nvSpPr>
          <p:cNvPr id="57" name="TextBox 56"/>
          <p:cNvSpPr txBox="1"/>
          <p:nvPr/>
        </p:nvSpPr>
        <p:spPr>
          <a:xfrm>
            <a:off x="4433313" y="103771"/>
            <a:ext cx="5139141" cy="523220"/>
          </a:xfrm>
          <a:prstGeom prst="rect">
            <a:avLst/>
          </a:prstGeom>
          <a:noFill/>
        </p:spPr>
        <p:txBody>
          <a:bodyPr wrap="square" rtlCol="0">
            <a:spAutoFit/>
          </a:bodyPr>
          <a:lstStyle/>
          <a:p>
            <a:r>
              <a:rPr lang="el-GR" sz="2800" b="1" dirty="0" smtClean="0">
                <a:solidFill>
                  <a:srgbClr val="FF0000"/>
                </a:solidFill>
              </a:rPr>
              <a:t>Οι καλεσμένοι του Αρλεκίνου</a:t>
            </a:r>
            <a:endParaRPr lang="el-GR" sz="2800" b="1" dirty="0">
              <a:solidFill>
                <a:srgbClr val="FF0000"/>
              </a:solidFill>
            </a:endParaRPr>
          </a:p>
        </p:txBody>
      </p:sp>
      <p:pic>
        <p:nvPicPr>
          <p:cNvPr id="58" name="Εικόνα 57"/>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3453857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use Model From The Inside. Detailed Interiors With Furniture.. Royalty  Free Cliparts, Vectors, And Stock Illustration. Image 115920146."/>
          <p:cNvPicPr>
            <a:picLocks noChangeAspect="1" noChangeArrowheads="1"/>
          </p:cNvPicPr>
          <p:nvPr/>
        </p:nvPicPr>
        <p:blipFill rotWithShape="1">
          <a:blip r:embed="rId2">
            <a:extLst>
              <a:ext uri="{28A0092B-C50C-407E-A947-70E740481C1C}">
                <a14:useLocalDpi xmlns:a14="http://schemas.microsoft.com/office/drawing/2010/main" val="0"/>
              </a:ext>
            </a:extLst>
          </a:blip>
          <a:srcRect l="9569" t="5355" r="9682" b="6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hlinkClick r:id="rId3" action="ppaction://hlinksldjump"/>
          </p:cNvPr>
          <p:cNvSpPr/>
          <p:nvPr/>
        </p:nvSpPr>
        <p:spPr>
          <a:xfrm>
            <a:off x="6887497" y="5958348"/>
            <a:ext cx="76691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1</a:t>
            </a:r>
            <a:endParaRPr lang="el-GR" dirty="0"/>
          </a:p>
        </p:txBody>
      </p:sp>
      <p:sp>
        <p:nvSpPr>
          <p:cNvPr id="3" name="Ορθογώνιο 2">
            <a:hlinkClick r:id="rId4" action="ppaction://hlinksldjump"/>
          </p:cNvPr>
          <p:cNvSpPr/>
          <p:nvPr/>
        </p:nvSpPr>
        <p:spPr>
          <a:xfrm>
            <a:off x="2492477" y="5958348"/>
            <a:ext cx="41295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2</a:t>
            </a:r>
            <a:endParaRPr lang="el-GR" dirty="0"/>
          </a:p>
        </p:txBody>
      </p:sp>
      <p:sp>
        <p:nvSpPr>
          <p:cNvPr id="4" name="Ορθογώνιο 3"/>
          <p:cNvSpPr/>
          <p:nvPr/>
        </p:nvSpPr>
        <p:spPr>
          <a:xfrm>
            <a:off x="3923071" y="4055806"/>
            <a:ext cx="486697" cy="383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3</a:t>
            </a:r>
            <a:endParaRPr lang="el-GR" dirty="0"/>
          </a:p>
        </p:txBody>
      </p:sp>
      <p:sp>
        <p:nvSpPr>
          <p:cNvPr id="5" name="Ορθογώνιο 4">
            <a:hlinkClick r:id="rId6" action="ppaction://hlinksldjump"/>
          </p:cNvPr>
          <p:cNvSpPr/>
          <p:nvPr/>
        </p:nvSpPr>
        <p:spPr>
          <a:xfrm>
            <a:off x="2610465" y="2212258"/>
            <a:ext cx="619432" cy="383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hlinkClick r:id="rId6" action="ppaction://hlinksldjump"/>
              </a:rPr>
              <a:t>4</a:t>
            </a:r>
            <a:endParaRPr lang="el-GR" dirty="0"/>
          </a:p>
        </p:txBody>
      </p:sp>
      <p:sp>
        <p:nvSpPr>
          <p:cNvPr id="6" name="Ορθογώνιο 5">
            <a:hlinkClick r:id="rId7" action="ppaction://hlinksldjump"/>
          </p:cNvPr>
          <p:cNvSpPr/>
          <p:nvPr/>
        </p:nvSpPr>
        <p:spPr>
          <a:xfrm>
            <a:off x="8450825" y="4240162"/>
            <a:ext cx="722671" cy="398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7" action="ppaction://hlinksldjump"/>
              </a:rPr>
              <a:t>5</a:t>
            </a:r>
            <a:endParaRPr lang="el-GR" dirty="0"/>
          </a:p>
        </p:txBody>
      </p:sp>
    </p:spTree>
    <p:extLst>
      <p:ext uri="{BB962C8B-B14F-4D97-AF65-F5344CB8AC3E}">
        <p14:creationId xmlns:p14="http://schemas.microsoft.com/office/powerpoint/2010/main" val="1055111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2161355" y="475309"/>
            <a:ext cx="8118201" cy="5980408"/>
            <a:chOff x="2161355" y="475309"/>
            <a:chExt cx="8118201" cy="5980408"/>
          </a:xfrm>
        </p:grpSpPr>
        <p:pic>
          <p:nvPicPr>
            <p:cNvPr id="2050" name="Picture 2" descr="Papyrus PNG Clipart Image | Old paper background, Page borders desig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355" y="475309"/>
              <a:ext cx="8118201" cy="59804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67316" y="2241755"/>
              <a:ext cx="4306529" cy="1815882"/>
            </a:xfrm>
            <a:prstGeom prst="rect">
              <a:avLst/>
            </a:prstGeom>
            <a:noFill/>
            <a:ln cmpd="tri">
              <a:solidFill>
                <a:srgbClr val="FF0000"/>
              </a:solidFill>
            </a:ln>
          </p:spPr>
          <p:txBody>
            <a:bodyPr wrap="square" rtlCol="0">
              <a:spAutoFit/>
            </a:bodyPr>
            <a:lstStyle/>
            <a:p>
              <a:pPr algn="ctr"/>
              <a:r>
                <a:rPr lang="el-GR" sz="2800" dirty="0" smtClean="0"/>
                <a:t>Η γη μας είναι στρογγυλή και γύρω όλο γυρίζει και στο γλυκό μας το μωρό παιχνίδι αυτή χαρίζει.</a:t>
              </a:r>
              <a:endParaRPr lang="el-GR" sz="2800" dirty="0"/>
            </a:p>
          </p:txBody>
        </p:sp>
      </p:grpSp>
    </p:spTree>
    <p:extLst>
      <p:ext uri="{BB962C8B-B14F-4D97-AF65-F5344CB8AC3E}">
        <p14:creationId xmlns:p14="http://schemas.microsoft.com/office/powerpoint/2010/main" val="3803848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use Model From The Inside. Detailed Interiors With Furniture.. Royalty  Free Cliparts, Vectors, And Stock Illustration. Image 115920146."/>
          <p:cNvPicPr>
            <a:picLocks noChangeAspect="1" noChangeArrowheads="1"/>
          </p:cNvPicPr>
          <p:nvPr/>
        </p:nvPicPr>
        <p:blipFill rotWithShape="1">
          <a:blip r:embed="rId2">
            <a:extLst>
              <a:ext uri="{28A0092B-C50C-407E-A947-70E740481C1C}">
                <a14:useLocalDpi xmlns:a14="http://schemas.microsoft.com/office/drawing/2010/main" val="0"/>
              </a:ext>
            </a:extLst>
          </a:blip>
          <a:srcRect l="9569" t="5355" r="9682" b="6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hlinkClick r:id="rId3" action="ppaction://hlinksldjump"/>
          </p:cNvPr>
          <p:cNvSpPr/>
          <p:nvPr/>
        </p:nvSpPr>
        <p:spPr>
          <a:xfrm>
            <a:off x="6887497" y="5958348"/>
            <a:ext cx="76691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1</a:t>
            </a:r>
            <a:endParaRPr lang="el-GR" dirty="0"/>
          </a:p>
        </p:txBody>
      </p:sp>
      <p:sp>
        <p:nvSpPr>
          <p:cNvPr id="3" name="Ορθογώνιο 2">
            <a:hlinkClick r:id="rId4" action="ppaction://hlinksldjump"/>
          </p:cNvPr>
          <p:cNvSpPr/>
          <p:nvPr/>
        </p:nvSpPr>
        <p:spPr>
          <a:xfrm>
            <a:off x="2492477" y="5958348"/>
            <a:ext cx="41295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2</a:t>
            </a:r>
            <a:endParaRPr lang="el-GR" dirty="0"/>
          </a:p>
        </p:txBody>
      </p:sp>
      <p:sp>
        <p:nvSpPr>
          <p:cNvPr id="4" name="Ορθογώνιο 3"/>
          <p:cNvSpPr/>
          <p:nvPr/>
        </p:nvSpPr>
        <p:spPr>
          <a:xfrm>
            <a:off x="3923071" y="4055806"/>
            <a:ext cx="486697" cy="383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3</a:t>
            </a:r>
            <a:endParaRPr lang="el-GR" dirty="0"/>
          </a:p>
        </p:txBody>
      </p:sp>
      <p:sp>
        <p:nvSpPr>
          <p:cNvPr id="5" name="Ορθογώνιο 4">
            <a:hlinkClick r:id="rId6" action="ppaction://hlinksldjump"/>
          </p:cNvPr>
          <p:cNvSpPr/>
          <p:nvPr/>
        </p:nvSpPr>
        <p:spPr>
          <a:xfrm>
            <a:off x="2610465" y="2212258"/>
            <a:ext cx="619432" cy="383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hlinkClick r:id="rId6" action="ppaction://hlinksldjump"/>
              </a:rPr>
              <a:t>4</a:t>
            </a:r>
            <a:endParaRPr lang="el-GR" dirty="0"/>
          </a:p>
        </p:txBody>
      </p:sp>
      <p:sp>
        <p:nvSpPr>
          <p:cNvPr id="6" name="Ορθογώνιο 5">
            <a:hlinkClick r:id="rId7" action="ppaction://hlinksldjump"/>
          </p:cNvPr>
          <p:cNvSpPr/>
          <p:nvPr/>
        </p:nvSpPr>
        <p:spPr>
          <a:xfrm>
            <a:off x="8450825" y="4240162"/>
            <a:ext cx="722671" cy="398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7" action="ppaction://hlinksldjump"/>
              </a:rPr>
              <a:t>5</a:t>
            </a:r>
            <a:endParaRPr lang="el-GR" dirty="0"/>
          </a:p>
        </p:txBody>
      </p:sp>
    </p:spTree>
    <p:extLst>
      <p:ext uri="{BB962C8B-B14F-4D97-AF65-F5344CB8AC3E}">
        <p14:creationId xmlns:p14="http://schemas.microsoft.com/office/powerpoint/2010/main" val="3355841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2161355" y="475309"/>
            <a:ext cx="8118201" cy="5980408"/>
            <a:chOff x="2161355" y="475309"/>
            <a:chExt cx="8118201" cy="5980408"/>
          </a:xfrm>
        </p:grpSpPr>
        <p:pic>
          <p:nvPicPr>
            <p:cNvPr id="2050" name="Picture 2" descr="Papyrus PNG Clipart Image | Old paper background, Page borders desig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355" y="475309"/>
              <a:ext cx="8118201" cy="59804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60839" y="1976284"/>
              <a:ext cx="4675238" cy="2062103"/>
            </a:xfrm>
            <a:prstGeom prst="rect">
              <a:avLst/>
            </a:prstGeom>
            <a:noFill/>
            <a:ln cap="rnd" cmpd="dbl">
              <a:solidFill>
                <a:srgbClr val="FF0000"/>
              </a:solidFill>
            </a:ln>
          </p:spPr>
          <p:txBody>
            <a:bodyPr wrap="square" rtlCol="0">
              <a:spAutoFit/>
            </a:bodyPr>
            <a:lstStyle/>
            <a:p>
              <a:pPr algn="ctr"/>
              <a:r>
                <a:rPr lang="el-GR" sz="3200" dirty="0" smtClean="0"/>
                <a:t>4 έχει πόδια </a:t>
              </a:r>
            </a:p>
            <a:p>
              <a:pPr algn="ctr"/>
              <a:r>
                <a:rPr lang="el-GR" sz="3200" dirty="0" smtClean="0"/>
                <a:t>μα δε νιαουρίζει</a:t>
              </a:r>
            </a:p>
            <a:p>
              <a:pPr algn="ctr"/>
              <a:r>
                <a:rPr lang="el-GR" sz="3200" dirty="0" smtClean="0"/>
                <a:t>Ύπνο και ξεκούραση σε όλους μας χαρίζει.</a:t>
              </a:r>
              <a:endParaRPr lang="el-GR" sz="3200" dirty="0"/>
            </a:p>
          </p:txBody>
        </p:sp>
      </p:grpSp>
    </p:spTree>
    <p:extLst>
      <p:ext uri="{BB962C8B-B14F-4D97-AF65-F5344CB8AC3E}">
        <p14:creationId xmlns:p14="http://schemas.microsoft.com/office/powerpoint/2010/main" val="3708006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use Model From The Inside. Detailed Interiors With Furniture.. Royalty  Free Cliparts, Vectors, And Stock Illustration. Image 115920146."/>
          <p:cNvPicPr>
            <a:picLocks noChangeAspect="1" noChangeArrowheads="1"/>
          </p:cNvPicPr>
          <p:nvPr/>
        </p:nvPicPr>
        <p:blipFill rotWithShape="1">
          <a:blip r:embed="rId2">
            <a:extLst>
              <a:ext uri="{28A0092B-C50C-407E-A947-70E740481C1C}">
                <a14:useLocalDpi xmlns:a14="http://schemas.microsoft.com/office/drawing/2010/main" val="0"/>
              </a:ext>
            </a:extLst>
          </a:blip>
          <a:srcRect l="9569" t="5355" r="9682" b="6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hlinkClick r:id="rId3" action="ppaction://hlinksldjump"/>
          </p:cNvPr>
          <p:cNvSpPr/>
          <p:nvPr/>
        </p:nvSpPr>
        <p:spPr>
          <a:xfrm>
            <a:off x="6887497" y="5958348"/>
            <a:ext cx="76691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1</a:t>
            </a:r>
            <a:endParaRPr lang="el-GR" dirty="0"/>
          </a:p>
        </p:txBody>
      </p:sp>
      <p:sp>
        <p:nvSpPr>
          <p:cNvPr id="3" name="Ορθογώνιο 2">
            <a:hlinkClick r:id="rId4" action="ppaction://hlinksldjump"/>
          </p:cNvPr>
          <p:cNvSpPr/>
          <p:nvPr/>
        </p:nvSpPr>
        <p:spPr>
          <a:xfrm>
            <a:off x="2492477" y="5958348"/>
            <a:ext cx="41295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2</a:t>
            </a:r>
            <a:endParaRPr lang="el-GR" dirty="0"/>
          </a:p>
        </p:txBody>
      </p:sp>
      <p:sp>
        <p:nvSpPr>
          <p:cNvPr id="4" name="Ορθογώνιο 3"/>
          <p:cNvSpPr/>
          <p:nvPr/>
        </p:nvSpPr>
        <p:spPr>
          <a:xfrm>
            <a:off x="3923071" y="4055806"/>
            <a:ext cx="486697" cy="383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3</a:t>
            </a:r>
            <a:endParaRPr lang="el-GR" dirty="0"/>
          </a:p>
        </p:txBody>
      </p:sp>
      <p:sp>
        <p:nvSpPr>
          <p:cNvPr id="5" name="Ορθογώνιο 4">
            <a:hlinkClick r:id="rId6" action="ppaction://hlinksldjump"/>
          </p:cNvPr>
          <p:cNvSpPr/>
          <p:nvPr/>
        </p:nvSpPr>
        <p:spPr>
          <a:xfrm>
            <a:off x="2610465" y="2212258"/>
            <a:ext cx="619432" cy="383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hlinkClick r:id="rId6" action="ppaction://hlinksldjump"/>
              </a:rPr>
              <a:t>4</a:t>
            </a:r>
            <a:endParaRPr lang="el-GR" dirty="0"/>
          </a:p>
        </p:txBody>
      </p:sp>
      <p:sp>
        <p:nvSpPr>
          <p:cNvPr id="6" name="Ορθογώνιο 5">
            <a:hlinkClick r:id="rId7" action="ppaction://hlinksldjump"/>
          </p:cNvPr>
          <p:cNvSpPr/>
          <p:nvPr/>
        </p:nvSpPr>
        <p:spPr>
          <a:xfrm>
            <a:off x="8450825" y="4240162"/>
            <a:ext cx="722671" cy="398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7" action="ppaction://hlinksldjump"/>
              </a:rPr>
              <a:t>5</a:t>
            </a:r>
            <a:endParaRPr lang="el-GR" dirty="0"/>
          </a:p>
        </p:txBody>
      </p:sp>
    </p:spTree>
    <p:extLst>
      <p:ext uri="{BB962C8B-B14F-4D97-AF65-F5344CB8AC3E}">
        <p14:creationId xmlns:p14="http://schemas.microsoft.com/office/powerpoint/2010/main" val="23150321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Η Βενετσιάνικη μάσκα: ιστορία, είδη και κατασκευή για την τάξη - Elniplex"/>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56" b="90000" l="0" r="98250"/>
                    </a14:imgEffect>
                  </a14:imgLayer>
                </a14:imgProps>
              </a:ext>
              <a:ext uri="{28A0092B-C50C-407E-A947-70E740481C1C}">
                <a14:useLocalDpi xmlns:a14="http://schemas.microsoft.com/office/drawing/2010/main" val="0"/>
              </a:ext>
            </a:extLst>
          </a:blip>
          <a:srcRect/>
          <a:stretch>
            <a:fillRect/>
          </a:stretch>
        </p:blipFill>
        <p:spPr bwMode="auto">
          <a:xfrm>
            <a:off x="2396790" y="1978076"/>
            <a:ext cx="5422136" cy="4879924"/>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63" y="895015"/>
            <a:ext cx="1787627" cy="1787627"/>
          </a:xfrm>
          <a:prstGeom prst="rect">
            <a:avLst/>
          </a:prstGeom>
        </p:spPr>
      </p:pic>
      <p:pic>
        <p:nvPicPr>
          <p:cNvPr id="4100" name="Picture 4" descr="fireworks gif | Fireworks animation, Fireworks gif, Firework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00272" y="345461"/>
            <a:ext cx="45339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2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2000"/>
                                        <p:tgtEl>
                                          <p:spTgt spid="4100"/>
                                        </p:tgtEl>
                                      </p:cBhvr>
                                    </p:animEffect>
                                    <p:anim calcmode="lin" valueType="num">
                                      <p:cBhvr>
                                        <p:cTn id="19" dur="2000" fill="hold"/>
                                        <p:tgtEl>
                                          <p:spTgt spid="4100"/>
                                        </p:tgtEl>
                                        <p:attrNameLst>
                                          <p:attrName>ppt_w</p:attrName>
                                        </p:attrNameLst>
                                      </p:cBhvr>
                                      <p:tavLst>
                                        <p:tav tm="0" fmla="#ppt_w*sin(2.5*pi*$)">
                                          <p:val>
                                            <p:fltVal val="0"/>
                                          </p:val>
                                        </p:tav>
                                        <p:tav tm="100000">
                                          <p:val>
                                            <p:fltVal val="1"/>
                                          </p:val>
                                        </p:tav>
                                      </p:tavLst>
                                    </p:anim>
                                    <p:anim calcmode="lin" valueType="num">
                                      <p:cBhvr>
                                        <p:cTn id="20" dur="2000" fill="hold"/>
                                        <p:tgtEl>
                                          <p:spTgt spid="4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val="177480582"/>
              </p:ext>
            </p:extLst>
          </p:nvPr>
        </p:nvGraphicFramePr>
        <p:xfrm>
          <a:off x="2032000" y="719666"/>
          <a:ext cx="8128000" cy="7416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4035535808"/>
                    </a:ext>
                  </a:extLst>
                </a:gridCol>
                <a:gridCol w="812800">
                  <a:extLst>
                    <a:ext uri="{9D8B030D-6E8A-4147-A177-3AD203B41FA5}">
                      <a16:colId xmlns:a16="http://schemas.microsoft.com/office/drawing/2014/main" val="3792020482"/>
                    </a:ext>
                  </a:extLst>
                </a:gridCol>
                <a:gridCol w="812800">
                  <a:extLst>
                    <a:ext uri="{9D8B030D-6E8A-4147-A177-3AD203B41FA5}">
                      <a16:colId xmlns:a16="http://schemas.microsoft.com/office/drawing/2014/main" val="678267104"/>
                    </a:ext>
                  </a:extLst>
                </a:gridCol>
                <a:gridCol w="812800">
                  <a:extLst>
                    <a:ext uri="{9D8B030D-6E8A-4147-A177-3AD203B41FA5}">
                      <a16:colId xmlns:a16="http://schemas.microsoft.com/office/drawing/2014/main" val="650103009"/>
                    </a:ext>
                  </a:extLst>
                </a:gridCol>
                <a:gridCol w="812800">
                  <a:extLst>
                    <a:ext uri="{9D8B030D-6E8A-4147-A177-3AD203B41FA5}">
                      <a16:colId xmlns:a16="http://schemas.microsoft.com/office/drawing/2014/main" val="1643643466"/>
                    </a:ext>
                  </a:extLst>
                </a:gridCol>
                <a:gridCol w="812800">
                  <a:extLst>
                    <a:ext uri="{9D8B030D-6E8A-4147-A177-3AD203B41FA5}">
                      <a16:colId xmlns:a16="http://schemas.microsoft.com/office/drawing/2014/main" val="107356102"/>
                    </a:ext>
                  </a:extLst>
                </a:gridCol>
                <a:gridCol w="812800">
                  <a:extLst>
                    <a:ext uri="{9D8B030D-6E8A-4147-A177-3AD203B41FA5}">
                      <a16:colId xmlns:a16="http://schemas.microsoft.com/office/drawing/2014/main" val="3233016477"/>
                    </a:ext>
                  </a:extLst>
                </a:gridCol>
                <a:gridCol w="812800">
                  <a:extLst>
                    <a:ext uri="{9D8B030D-6E8A-4147-A177-3AD203B41FA5}">
                      <a16:colId xmlns:a16="http://schemas.microsoft.com/office/drawing/2014/main" val="3441348623"/>
                    </a:ext>
                  </a:extLst>
                </a:gridCol>
                <a:gridCol w="812800">
                  <a:extLst>
                    <a:ext uri="{9D8B030D-6E8A-4147-A177-3AD203B41FA5}">
                      <a16:colId xmlns:a16="http://schemas.microsoft.com/office/drawing/2014/main" val="1431579535"/>
                    </a:ext>
                  </a:extLst>
                </a:gridCol>
                <a:gridCol w="812800">
                  <a:extLst>
                    <a:ext uri="{9D8B030D-6E8A-4147-A177-3AD203B41FA5}">
                      <a16:colId xmlns:a16="http://schemas.microsoft.com/office/drawing/2014/main" val="1931381700"/>
                    </a:ext>
                  </a:extLst>
                </a:gridCol>
              </a:tblGrid>
              <a:tr h="370840">
                <a:tc>
                  <a:txBody>
                    <a:bodyPr/>
                    <a:lstStyle/>
                    <a:p>
                      <a:pPr algn="ctr"/>
                      <a:r>
                        <a:rPr lang="el-GR" dirty="0" smtClean="0"/>
                        <a:t>Α</a:t>
                      </a:r>
                      <a:endParaRPr lang="el-GR" dirty="0"/>
                    </a:p>
                  </a:txBody>
                  <a:tcPr/>
                </a:tc>
                <a:tc>
                  <a:txBody>
                    <a:bodyPr/>
                    <a:lstStyle/>
                    <a:p>
                      <a:pPr algn="ctr"/>
                      <a:r>
                        <a:rPr lang="el-GR" dirty="0" smtClean="0"/>
                        <a:t>Β</a:t>
                      </a:r>
                      <a:endParaRPr lang="el-GR" dirty="0"/>
                    </a:p>
                  </a:txBody>
                  <a:tcPr/>
                </a:tc>
                <a:tc>
                  <a:txBody>
                    <a:bodyPr/>
                    <a:lstStyle/>
                    <a:p>
                      <a:pPr algn="ctr"/>
                      <a:r>
                        <a:rPr lang="el-GR" dirty="0" smtClean="0"/>
                        <a:t>Γ</a:t>
                      </a:r>
                      <a:endParaRPr lang="el-GR" dirty="0"/>
                    </a:p>
                  </a:txBody>
                  <a:tcPr/>
                </a:tc>
                <a:tc>
                  <a:txBody>
                    <a:bodyPr/>
                    <a:lstStyle/>
                    <a:p>
                      <a:pPr algn="ctr"/>
                      <a:r>
                        <a:rPr lang="el-GR" dirty="0" smtClean="0"/>
                        <a:t>Δ</a:t>
                      </a:r>
                      <a:endParaRPr lang="el-GR" dirty="0"/>
                    </a:p>
                  </a:txBody>
                  <a:tcPr/>
                </a:tc>
                <a:tc>
                  <a:txBody>
                    <a:bodyPr/>
                    <a:lstStyle/>
                    <a:p>
                      <a:pPr algn="ctr"/>
                      <a:r>
                        <a:rPr lang="el-GR" dirty="0" smtClean="0"/>
                        <a:t>Ε</a:t>
                      </a:r>
                      <a:endParaRPr lang="el-GR" dirty="0"/>
                    </a:p>
                  </a:txBody>
                  <a:tcPr/>
                </a:tc>
                <a:tc>
                  <a:txBody>
                    <a:bodyPr/>
                    <a:lstStyle/>
                    <a:p>
                      <a:pPr algn="ctr"/>
                      <a:r>
                        <a:rPr lang="el-GR" dirty="0" smtClean="0"/>
                        <a:t>Ζ</a:t>
                      </a:r>
                      <a:endParaRPr lang="el-GR" dirty="0"/>
                    </a:p>
                  </a:txBody>
                  <a:tcPr/>
                </a:tc>
                <a:tc>
                  <a:txBody>
                    <a:bodyPr/>
                    <a:lstStyle/>
                    <a:p>
                      <a:pPr algn="ctr"/>
                      <a:r>
                        <a:rPr lang="el-GR" dirty="0" smtClean="0"/>
                        <a:t>Η</a:t>
                      </a:r>
                      <a:endParaRPr lang="el-GR" dirty="0"/>
                    </a:p>
                  </a:txBody>
                  <a:tcPr/>
                </a:tc>
                <a:tc>
                  <a:txBody>
                    <a:bodyPr/>
                    <a:lstStyle/>
                    <a:p>
                      <a:pPr algn="ctr"/>
                      <a:r>
                        <a:rPr lang="el-GR" dirty="0" smtClean="0"/>
                        <a:t>Θ</a:t>
                      </a:r>
                      <a:endParaRPr lang="el-GR" dirty="0"/>
                    </a:p>
                  </a:txBody>
                  <a:tcPr/>
                </a:tc>
                <a:tc>
                  <a:txBody>
                    <a:bodyPr/>
                    <a:lstStyle/>
                    <a:p>
                      <a:pPr algn="ctr"/>
                      <a:r>
                        <a:rPr lang="el-GR" dirty="0" smtClean="0"/>
                        <a:t>Ι</a:t>
                      </a:r>
                      <a:endParaRPr lang="el-GR" dirty="0"/>
                    </a:p>
                  </a:txBody>
                  <a:tcPr/>
                </a:tc>
                <a:tc>
                  <a:txBody>
                    <a:bodyPr/>
                    <a:lstStyle/>
                    <a:p>
                      <a:pPr algn="ctr"/>
                      <a:r>
                        <a:rPr lang="el-GR" dirty="0" smtClean="0"/>
                        <a:t>Κ</a:t>
                      </a:r>
                      <a:endParaRPr lang="el-GR" dirty="0"/>
                    </a:p>
                  </a:txBody>
                  <a:tcPr/>
                </a:tc>
                <a:extLst>
                  <a:ext uri="{0D108BD9-81ED-4DB2-BD59-A6C34878D82A}">
                    <a16:rowId xmlns:a16="http://schemas.microsoft.com/office/drawing/2014/main" val="3337738931"/>
                  </a:ext>
                </a:extLst>
              </a:tr>
              <a:tr h="370840">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extLst>
                  <a:ext uri="{0D108BD9-81ED-4DB2-BD59-A6C34878D82A}">
                    <a16:rowId xmlns:a16="http://schemas.microsoft.com/office/drawing/2014/main" val="1076697293"/>
                  </a:ext>
                </a:extLst>
              </a:tr>
            </a:tbl>
          </a:graphicData>
        </a:graphic>
      </p:graphicFrame>
      <p:graphicFrame>
        <p:nvGraphicFramePr>
          <p:cNvPr id="4" name="Πίνακας 3"/>
          <p:cNvGraphicFramePr>
            <a:graphicFrameLocks noGrp="1"/>
          </p:cNvGraphicFramePr>
          <p:nvPr>
            <p:extLst>
              <p:ext uri="{D42A27DB-BD31-4B8C-83A1-F6EECF244321}">
                <p14:modId xmlns:p14="http://schemas.microsoft.com/office/powerpoint/2010/main" val="1459925370"/>
              </p:ext>
            </p:extLst>
          </p:nvPr>
        </p:nvGraphicFramePr>
        <p:xfrm>
          <a:off x="2032000" y="2036097"/>
          <a:ext cx="8128000" cy="73660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4035535808"/>
                    </a:ext>
                  </a:extLst>
                </a:gridCol>
                <a:gridCol w="812800">
                  <a:extLst>
                    <a:ext uri="{9D8B030D-6E8A-4147-A177-3AD203B41FA5}">
                      <a16:colId xmlns:a16="http://schemas.microsoft.com/office/drawing/2014/main" val="3792020482"/>
                    </a:ext>
                  </a:extLst>
                </a:gridCol>
                <a:gridCol w="812800">
                  <a:extLst>
                    <a:ext uri="{9D8B030D-6E8A-4147-A177-3AD203B41FA5}">
                      <a16:colId xmlns:a16="http://schemas.microsoft.com/office/drawing/2014/main" val="678267104"/>
                    </a:ext>
                  </a:extLst>
                </a:gridCol>
                <a:gridCol w="812800">
                  <a:extLst>
                    <a:ext uri="{9D8B030D-6E8A-4147-A177-3AD203B41FA5}">
                      <a16:colId xmlns:a16="http://schemas.microsoft.com/office/drawing/2014/main" val="650103009"/>
                    </a:ext>
                  </a:extLst>
                </a:gridCol>
                <a:gridCol w="812800">
                  <a:extLst>
                    <a:ext uri="{9D8B030D-6E8A-4147-A177-3AD203B41FA5}">
                      <a16:colId xmlns:a16="http://schemas.microsoft.com/office/drawing/2014/main" val="1643643466"/>
                    </a:ext>
                  </a:extLst>
                </a:gridCol>
                <a:gridCol w="812800">
                  <a:extLst>
                    <a:ext uri="{9D8B030D-6E8A-4147-A177-3AD203B41FA5}">
                      <a16:colId xmlns:a16="http://schemas.microsoft.com/office/drawing/2014/main" val="107356102"/>
                    </a:ext>
                  </a:extLst>
                </a:gridCol>
                <a:gridCol w="812800">
                  <a:extLst>
                    <a:ext uri="{9D8B030D-6E8A-4147-A177-3AD203B41FA5}">
                      <a16:colId xmlns:a16="http://schemas.microsoft.com/office/drawing/2014/main" val="3233016477"/>
                    </a:ext>
                  </a:extLst>
                </a:gridCol>
                <a:gridCol w="812800">
                  <a:extLst>
                    <a:ext uri="{9D8B030D-6E8A-4147-A177-3AD203B41FA5}">
                      <a16:colId xmlns:a16="http://schemas.microsoft.com/office/drawing/2014/main" val="3441348623"/>
                    </a:ext>
                  </a:extLst>
                </a:gridCol>
                <a:gridCol w="812800">
                  <a:extLst>
                    <a:ext uri="{9D8B030D-6E8A-4147-A177-3AD203B41FA5}">
                      <a16:colId xmlns:a16="http://schemas.microsoft.com/office/drawing/2014/main" val="1431579535"/>
                    </a:ext>
                  </a:extLst>
                </a:gridCol>
                <a:gridCol w="812800">
                  <a:extLst>
                    <a:ext uri="{9D8B030D-6E8A-4147-A177-3AD203B41FA5}">
                      <a16:colId xmlns:a16="http://schemas.microsoft.com/office/drawing/2014/main" val="1931381700"/>
                    </a:ext>
                  </a:extLst>
                </a:gridCol>
              </a:tblGrid>
              <a:tr h="370840">
                <a:tc>
                  <a:txBody>
                    <a:bodyPr/>
                    <a:lstStyle/>
                    <a:p>
                      <a:pPr algn="ctr"/>
                      <a:r>
                        <a:rPr lang="el-GR" dirty="0" smtClean="0"/>
                        <a:t>Λ</a:t>
                      </a:r>
                      <a:endParaRPr lang="el-GR" dirty="0"/>
                    </a:p>
                  </a:txBody>
                  <a:tcPr/>
                </a:tc>
                <a:tc>
                  <a:txBody>
                    <a:bodyPr/>
                    <a:lstStyle/>
                    <a:p>
                      <a:pPr algn="ctr"/>
                      <a:r>
                        <a:rPr lang="el-GR" dirty="0" smtClean="0"/>
                        <a:t>Μ</a:t>
                      </a:r>
                      <a:endParaRPr lang="el-GR" dirty="0"/>
                    </a:p>
                  </a:txBody>
                  <a:tcPr/>
                </a:tc>
                <a:tc>
                  <a:txBody>
                    <a:bodyPr/>
                    <a:lstStyle/>
                    <a:p>
                      <a:pPr algn="ctr"/>
                      <a:r>
                        <a:rPr lang="el-GR" dirty="0" smtClean="0"/>
                        <a:t>Ν</a:t>
                      </a:r>
                      <a:endParaRPr lang="el-GR" dirty="0"/>
                    </a:p>
                  </a:txBody>
                  <a:tcPr/>
                </a:tc>
                <a:tc>
                  <a:txBody>
                    <a:bodyPr/>
                    <a:lstStyle/>
                    <a:p>
                      <a:pPr algn="ctr"/>
                      <a:r>
                        <a:rPr lang="el-GR" dirty="0" smtClean="0"/>
                        <a:t>Ξ</a:t>
                      </a:r>
                      <a:endParaRPr lang="el-GR" dirty="0"/>
                    </a:p>
                  </a:txBody>
                  <a:tcPr/>
                </a:tc>
                <a:tc>
                  <a:txBody>
                    <a:bodyPr/>
                    <a:lstStyle/>
                    <a:p>
                      <a:pPr algn="ctr"/>
                      <a:r>
                        <a:rPr lang="el-GR" dirty="0" smtClean="0"/>
                        <a:t>Ο</a:t>
                      </a:r>
                      <a:endParaRPr lang="el-GR" dirty="0"/>
                    </a:p>
                  </a:txBody>
                  <a:tcPr/>
                </a:tc>
                <a:tc>
                  <a:txBody>
                    <a:bodyPr/>
                    <a:lstStyle/>
                    <a:p>
                      <a:pPr algn="ctr"/>
                      <a:r>
                        <a:rPr lang="el-GR" dirty="0" smtClean="0"/>
                        <a:t>Π</a:t>
                      </a:r>
                      <a:endParaRPr lang="el-GR" dirty="0"/>
                    </a:p>
                  </a:txBody>
                  <a:tcPr/>
                </a:tc>
                <a:tc>
                  <a:txBody>
                    <a:bodyPr/>
                    <a:lstStyle/>
                    <a:p>
                      <a:pPr algn="ctr"/>
                      <a:r>
                        <a:rPr lang="el-GR" dirty="0" smtClean="0"/>
                        <a:t>Ρ</a:t>
                      </a:r>
                      <a:endParaRPr lang="el-GR" dirty="0"/>
                    </a:p>
                  </a:txBody>
                  <a:tcPr/>
                </a:tc>
                <a:tc>
                  <a:txBody>
                    <a:bodyPr/>
                    <a:lstStyle/>
                    <a:p>
                      <a:pPr algn="ctr"/>
                      <a:r>
                        <a:rPr lang="el-GR" dirty="0" smtClean="0"/>
                        <a:t>Σ</a:t>
                      </a:r>
                      <a:endParaRPr lang="el-GR" dirty="0"/>
                    </a:p>
                  </a:txBody>
                  <a:tcPr/>
                </a:tc>
                <a:tc>
                  <a:txBody>
                    <a:bodyPr/>
                    <a:lstStyle/>
                    <a:p>
                      <a:pPr algn="ctr"/>
                      <a:r>
                        <a:rPr lang="el-GR" dirty="0" smtClean="0"/>
                        <a:t>Τ</a:t>
                      </a:r>
                      <a:endParaRPr lang="el-GR" dirty="0"/>
                    </a:p>
                  </a:txBody>
                  <a:tcPr/>
                </a:tc>
                <a:tc>
                  <a:txBody>
                    <a:bodyPr/>
                    <a:lstStyle/>
                    <a:p>
                      <a:pPr algn="ctr"/>
                      <a:r>
                        <a:rPr lang="el-GR" dirty="0" smtClean="0"/>
                        <a:t>Υ</a:t>
                      </a:r>
                      <a:endParaRPr lang="el-GR" dirty="0"/>
                    </a:p>
                  </a:txBody>
                  <a:tcPr/>
                </a:tc>
                <a:extLst>
                  <a:ext uri="{0D108BD9-81ED-4DB2-BD59-A6C34878D82A}">
                    <a16:rowId xmlns:a16="http://schemas.microsoft.com/office/drawing/2014/main" val="3337738931"/>
                  </a:ext>
                </a:extLst>
              </a:tr>
              <a:tr h="247783">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extLst>
                  <a:ext uri="{0D108BD9-81ED-4DB2-BD59-A6C34878D82A}">
                    <a16:rowId xmlns:a16="http://schemas.microsoft.com/office/drawing/2014/main" val="1076697293"/>
                  </a:ext>
                </a:extLst>
              </a:tr>
            </a:tbl>
          </a:graphicData>
        </a:graphic>
      </p:graphicFrame>
      <p:graphicFrame>
        <p:nvGraphicFramePr>
          <p:cNvPr id="7" name="Πίνακας 6"/>
          <p:cNvGraphicFramePr>
            <a:graphicFrameLocks noGrp="1"/>
          </p:cNvGraphicFramePr>
          <p:nvPr>
            <p:extLst>
              <p:ext uri="{D42A27DB-BD31-4B8C-83A1-F6EECF244321}">
                <p14:modId xmlns:p14="http://schemas.microsoft.com/office/powerpoint/2010/main" val="687947151"/>
              </p:ext>
            </p:extLst>
          </p:nvPr>
        </p:nvGraphicFramePr>
        <p:xfrm>
          <a:off x="2032000" y="3500438"/>
          <a:ext cx="3251200" cy="7416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323504120"/>
                    </a:ext>
                  </a:extLst>
                </a:gridCol>
                <a:gridCol w="812800">
                  <a:extLst>
                    <a:ext uri="{9D8B030D-6E8A-4147-A177-3AD203B41FA5}">
                      <a16:colId xmlns:a16="http://schemas.microsoft.com/office/drawing/2014/main" val="2262785531"/>
                    </a:ext>
                  </a:extLst>
                </a:gridCol>
                <a:gridCol w="812800">
                  <a:extLst>
                    <a:ext uri="{9D8B030D-6E8A-4147-A177-3AD203B41FA5}">
                      <a16:colId xmlns:a16="http://schemas.microsoft.com/office/drawing/2014/main" val="1629884406"/>
                    </a:ext>
                  </a:extLst>
                </a:gridCol>
                <a:gridCol w="812800">
                  <a:extLst>
                    <a:ext uri="{9D8B030D-6E8A-4147-A177-3AD203B41FA5}">
                      <a16:colId xmlns:a16="http://schemas.microsoft.com/office/drawing/2014/main" val="2055583267"/>
                    </a:ext>
                  </a:extLst>
                </a:gridCol>
              </a:tblGrid>
              <a:tr h="370840">
                <a:tc>
                  <a:txBody>
                    <a:bodyPr/>
                    <a:lstStyle/>
                    <a:p>
                      <a:pPr algn="ctr"/>
                      <a:r>
                        <a:rPr lang="el-GR" dirty="0" smtClean="0"/>
                        <a:t>Φ</a:t>
                      </a:r>
                      <a:endParaRPr lang="el-GR" dirty="0"/>
                    </a:p>
                  </a:txBody>
                  <a:tcPr/>
                </a:tc>
                <a:tc>
                  <a:txBody>
                    <a:bodyPr/>
                    <a:lstStyle/>
                    <a:p>
                      <a:pPr algn="ctr"/>
                      <a:r>
                        <a:rPr lang="el-GR" dirty="0" smtClean="0"/>
                        <a:t>Χ</a:t>
                      </a:r>
                      <a:endParaRPr lang="el-GR" dirty="0"/>
                    </a:p>
                  </a:txBody>
                  <a:tcPr/>
                </a:tc>
                <a:tc>
                  <a:txBody>
                    <a:bodyPr/>
                    <a:lstStyle/>
                    <a:p>
                      <a:pPr algn="ctr"/>
                      <a:r>
                        <a:rPr lang="el-GR" dirty="0" smtClean="0"/>
                        <a:t>Ψ</a:t>
                      </a:r>
                      <a:endParaRPr lang="el-GR" dirty="0"/>
                    </a:p>
                  </a:txBody>
                  <a:tcPr/>
                </a:tc>
                <a:tc>
                  <a:txBody>
                    <a:bodyPr/>
                    <a:lstStyle/>
                    <a:p>
                      <a:pPr algn="ctr"/>
                      <a:r>
                        <a:rPr lang="el-GR" dirty="0" smtClean="0"/>
                        <a:t>Ω</a:t>
                      </a:r>
                      <a:endParaRPr lang="el-GR" dirty="0"/>
                    </a:p>
                  </a:txBody>
                  <a:tcPr/>
                </a:tc>
                <a:extLst>
                  <a:ext uri="{0D108BD9-81ED-4DB2-BD59-A6C34878D82A}">
                    <a16:rowId xmlns:a16="http://schemas.microsoft.com/office/drawing/2014/main" val="1203487347"/>
                  </a:ext>
                </a:extLst>
              </a:tr>
              <a:tr h="370840">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tc>
                  <a:txBody>
                    <a:bodyPr/>
                    <a:lstStyle/>
                    <a:p>
                      <a:pPr algn="ctr"/>
                      <a:endParaRPr lang="el-GR" dirty="0"/>
                    </a:p>
                  </a:txBody>
                  <a:tcPr/>
                </a:tc>
                <a:extLst>
                  <a:ext uri="{0D108BD9-81ED-4DB2-BD59-A6C34878D82A}">
                    <a16:rowId xmlns:a16="http://schemas.microsoft.com/office/drawing/2014/main" val="4161070797"/>
                  </a:ext>
                </a:extLst>
              </a:tr>
            </a:tbl>
          </a:graphicData>
        </a:graphic>
      </p:graphicFrame>
      <p:sp>
        <p:nvSpPr>
          <p:cNvPr id="8" name="Ορθογώνιο 7"/>
          <p:cNvSpPr/>
          <p:nvPr/>
        </p:nvSpPr>
        <p:spPr>
          <a:xfrm>
            <a:off x="2286000" y="1194619"/>
            <a:ext cx="176981" cy="147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p:cNvSpPr/>
          <p:nvPr/>
        </p:nvSpPr>
        <p:spPr>
          <a:xfrm>
            <a:off x="3067665" y="1194619"/>
            <a:ext cx="191729" cy="182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Ισοσκελές τρίγωνο 11"/>
          <p:cNvSpPr/>
          <p:nvPr/>
        </p:nvSpPr>
        <p:spPr>
          <a:xfrm>
            <a:off x="4675239" y="1194619"/>
            <a:ext cx="250722" cy="2002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p:cNvSpPr/>
          <p:nvPr/>
        </p:nvSpPr>
        <p:spPr>
          <a:xfrm>
            <a:off x="3775587" y="1194619"/>
            <a:ext cx="309716" cy="182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Δεξί βέλος 13"/>
          <p:cNvSpPr/>
          <p:nvPr/>
        </p:nvSpPr>
        <p:spPr>
          <a:xfrm>
            <a:off x="5501148" y="1181979"/>
            <a:ext cx="191729" cy="2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Κάτω βέλος 14"/>
          <p:cNvSpPr/>
          <p:nvPr/>
        </p:nvSpPr>
        <p:spPr>
          <a:xfrm>
            <a:off x="6510593" y="1196727"/>
            <a:ext cx="191729" cy="207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Δεξί βέλος 15"/>
          <p:cNvSpPr/>
          <p:nvPr/>
        </p:nvSpPr>
        <p:spPr>
          <a:xfrm rot="10800000">
            <a:off x="7093155" y="1164406"/>
            <a:ext cx="191729" cy="2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Κάτω βέλος 16"/>
          <p:cNvSpPr/>
          <p:nvPr/>
        </p:nvSpPr>
        <p:spPr>
          <a:xfrm flipV="1">
            <a:off x="7934631" y="1150913"/>
            <a:ext cx="191729" cy="207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Καρδιά 17"/>
          <p:cNvSpPr/>
          <p:nvPr/>
        </p:nvSpPr>
        <p:spPr>
          <a:xfrm>
            <a:off x="8804787" y="1194619"/>
            <a:ext cx="265471" cy="20652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Χορδή 18"/>
          <p:cNvSpPr/>
          <p:nvPr/>
        </p:nvSpPr>
        <p:spPr>
          <a:xfrm>
            <a:off x="9601200" y="1194619"/>
            <a:ext cx="309716" cy="19099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Σταυρός 19"/>
          <p:cNvSpPr/>
          <p:nvPr/>
        </p:nvSpPr>
        <p:spPr>
          <a:xfrm>
            <a:off x="2359742" y="2478138"/>
            <a:ext cx="250723" cy="191729"/>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Πίτα 20"/>
          <p:cNvSpPr/>
          <p:nvPr/>
        </p:nvSpPr>
        <p:spPr>
          <a:xfrm>
            <a:off x="3067665" y="2478138"/>
            <a:ext cx="191729" cy="191729"/>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2" name="Τραπέζιο 21"/>
          <p:cNvSpPr/>
          <p:nvPr/>
        </p:nvSpPr>
        <p:spPr>
          <a:xfrm>
            <a:off x="3908324" y="2478138"/>
            <a:ext cx="176980" cy="191729"/>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Κανονικό πεντάγωνο 22"/>
          <p:cNvSpPr/>
          <p:nvPr/>
        </p:nvSpPr>
        <p:spPr>
          <a:xfrm>
            <a:off x="4675239" y="2478138"/>
            <a:ext cx="250722" cy="19172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Κύλινδρος 23"/>
          <p:cNvSpPr/>
          <p:nvPr/>
        </p:nvSpPr>
        <p:spPr>
          <a:xfrm>
            <a:off x="5611760" y="2478138"/>
            <a:ext cx="162233" cy="19172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Κουλούρα 24"/>
          <p:cNvSpPr/>
          <p:nvPr/>
        </p:nvSpPr>
        <p:spPr>
          <a:xfrm>
            <a:off x="6371303" y="2478138"/>
            <a:ext cx="235154" cy="23871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6" name="Πλαίσιο 25"/>
          <p:cNvSpPr/>
          <p:nvPr/>
        </p:nvSpPr>
        <p:spPr>
          <a:xfrm>
            <a:off x="7189019" y="2478138"/>
            <a:ext cx="229420" cy="23871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7" name="Στεφάνη 26"/>
          <p:cNvSpPr/>
          <p:nvPr/>
        </p:nvSpPr>
        <p:spPr>
          <a:xfrm>
            <a:off x="8030495" y="2478138"/>
            <a:ext cx="258099" cy="2387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8" name="Απαγορευτικό σήμα 27"/>
          <p:cNvSpPr/>
          <p:nvPr/>
        </p:nvSpPr>
        <p:spPr>
          <a:xfrm>
            <a:off x="8804787" y="2478138"/>
            <a:ext cx="265471" cy="23871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0" name="Πολλαπλασιασμός 29"/>
          <p:cNvSpPr/>
          <p:nvPr/>
        </p:nvSpPr>
        <p:spPr>
          <a:xfrm>
            <a:off x="2359742" y="3923071"/>
            <a:ext cx="250723" cy="29496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Σχήμα L 30"/>
          <p:cNvSpPr/>
          <p:nvPr/>
        </p:nvSpPr>
        <p:spPr>
          <a:xfrm>
            <a:off x="3067665" y="3923071"/>
            <a:ext cx="191729" cy="221226"/>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Ίσον 31"/>
          <p:cNvSpPr/>
          <p:nvPr/>
        </p:nvSpPr>
        <p:spPr>
          <a:xfrm>
            <a:off x="3908324" y="3923071"/>
            <a:ext cx="280218" cy="29496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3" name="Αριστερό-δεξί βέλος 32"/>
          <p:cNvSpPr/>
          <p:nvPr/>
        </p:nvSpPr>
        <p:spPr>
          <a:xfrm>
            <a:off x="4675239" y="3923071"/>
            <a:ext cx="353961" cy="2212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5" name="Πίνακας 34"/>
          <p:cNvGraphicFramePr>
            <a:graphicFrameLocks noGrp="1"/>
          </p:cNvGraphicFramePr>
          <p:nvPr>
            <p:extLst>
              <p:ext uri="{D42A27DB-BD31-4B8C-83A1-F6EECF244321}">
                <p14:modId xmlns:p14="http://schemas.microsoft.com/office/powerpoint/2010/main" val="3720220115"/>
              </p:ext>
            </p:extLst>
          </p:nvPr>
        </p:nvGraphicFramePr>
        <p:xfrm>
          <a:off x="2032000" y="4969859"/>
          <a:ext cx="6971562" cy="370840"/>
        </p:xfrm>
        <a:graphic>
          <a:graphicData uri="http://schemas.openxmlformats.org/drawingml/2006/table">
            <a:tbl>
              <a:tblPr firstRow="1" bandRow="1">
                <a:tableStyleId>{5C22544A-7EE6-4342-B048-85BDC9FD1C3A}</a:tableStyleId>
              </a:tblPr>
              <a:tblGrid>
                <a:gridCol w="774618">
                  <a:extLst>
                    <a:ext uri="{9D8B030D-6E8A-4147-A177-3AD203B41FA5}">
                      <a16:colId xmlns:a16="http://schemas.microsoft.com/office/drawing/2014/main" val="1831357467"/>
                    </a:ext>
                  </a:extLst>
                </a:gridCol>
                <a:gridCol w="774618">
                  <a:extLst>
                    <a:ext uri="{9D8B030D-6E8A-4147-A177-3AD203B41FA5}">
                      <a16:colId xmlns:a16="http://schemas.microsoft.com/office/drawing/2014/main" val="4291227097"/>
                    </a:ext>
                  </a:extLst>
                </a:gridCol>
                <a:gridCol w="774618">
                  <a:extLst>
                    <a:ext uri="{9D8B030D-6E8A-4147-A177-3AD203B41FA5}">
                      <a16:colId xmlns:a16="http://schemas.microsoft.com/office/drawing/2014/main" val="3578789482"/>
                    </a:ext>
                  </a:extLst>
                </a:gridCol>
                <a:gridCol w="774618">
                  <a:extLst>
                    <a:ext uri="{9D8B030D-6E8A-4147-A177-3AD203B41FA5}">
                      <a16:colId xmlns:a16="http://schemas.microsoft.com/office/drawing/2014/main" val="3961641230"/>
                    </a:ext>
                  </a:extLst>
                </a:gridCol>
                <a:gridCol w="774618">
                  <a:extLst>
                    <a:ext uri="{9D8B030D-6E8A-4147-A177-3AD203B41FA5}">
                      <a16:colId xmlns:a16="http://schemas.microsoft.com/office/drawing/2014/main" val="3225446114"/>
                    </a:ext>
                  </a:extLst>
                </a:gridCol>
                <a:gridCol w="774618">
                  <a:extLst>
                    <a:ext uri="{9D8B030D-6E8A-4147-A177-3AD203B41FA5}">
                      <a16:colId xmlns:a16="http://schemas.microsoft.com/office/drawing/2014/main" val="1199057727"/>
                    </a:ext>
                  </a:extLst>
                </a:gridCol>
                <a:gridCol w="774618">
                  <a:extLst>
                    <a:ext uri="{9D8B030D-6E8A-4147-A177-3AD203B41FA5}">
                      <a16:colId xmlns:a16="http://schemas.microsoft.com/office/drawing/2014/main" val="2501724"/>
                    </a:ext>
                  </a:extLst>
                </a:gridCol>
                <a:gridCol w="774618">
                  <a:extLst>
                    <a:ext uri="{9D8B030D-6E8A-4147-A177-3AD203B41FA5}">
                      <a16:colId xmlns:a16="http://schemas.microsoft.com/office/drawing/2014/main" val="11319055"/>
                    </a:ext>
                  </a:extLst>
                </a:gridCol>
                <a:gridCol w="774618">
                  <a:extLst>
                    <a:ext uri="{9D8B030D-6E8A-4147-A177-3AD203B41FA5}">
                      <a16:colId xmlns:a16="http://schemas.microsoft.com/office/drawing/2014/main" val="2586134927"/>
                    </a:ext>
                  </a:extLst>
                </a:gridCol>
              </a:tblGrid>
              <a:tr h="370840">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extLst>
                  <a:ext uri="{0D108BD9-81ED-4DB2-BD59-A6C34878D82A}">
                    <a16:rowId xmlns:a16="http://schemas.microsoft.com/office/drawing/2014/main" val="2790341559"/>
                  </a:ext>
                </a:extLst>
              </a:tr>
            </a:tbl>
          </a:graphicData>
        </a:graphic>
      </p:graphicFrame>
      <p:sp>
        <p:nvSpPr>
          <p:cNvPr id="36" name="Δεξί βέλος 35"/>
          <p:cNvSpPr/>
          <p:nvPr/>
        </p:nvSpPr>
        <p:spPr>
          <a:xfrm>
            <a:off x="2359742" y="5051324"/>
            <a:ext cx="191729" cy="2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Σταυρός 36"/>
          <p:cNvSpPr/>
          <p:nvPr/>
        </p:nvSpPr>
        <p:spPr>
          <a:xfrm>
            <a:off x="3067665" y="5051120"/>
            <a:ext cx="250723" cy="191729"/>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Δεξί βέλος 37"/>
          <p:cNvSpPr/>
          <p:nvPr/>
        </p:nvSpPr>
        <p:spPr>
          <a:xfrm>
            <a:off x="3893574" y="5043029"/>
            <a:ext cx="191729" cy="2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Ορθογώνιο 38"/>
          <p:cNvSpPr/>
          <p:nvPr/>
        </p:nvSpPr>
        <p:spPr>
          <a:xfrm>
            <a:off x="7755192" y="5075508"/>
            <a:ext cx="176981" cy="147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Ορθογώνιο 39"/>
          <p:cNvSpPr/>
          <p:nvPr/>
        </p:nvSpPr>
        <p:spPr>
          <a:xfrm>
            <a:off x="5621592" y="5068071"/>
            <a:ext cx="176981" cy="147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Πολλαπλασιασμός 40"/>
          <p:cNvSpPr/>
          <p:nvPr/>
        </p:nvSpPr>
        <p:spPr>
          <a:xfrm>
            <a:off x="4726857" y="5007795"/>
            <a:ext cx="250723" cy="29496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Τραπέζιο 41"/>
          <p:cNvSpPr/>
          <p:nvPr/>
        </p:nvSpPr>
        <p:spPr>
          <a:xfrm>
            <a:off x="6333613" y="5052402"/>
            <a:ext cx="176980" cy="191729"/>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Απαγορευτικό σήμα 42"/>
          <p:cNvSpPr/>
          <p:nvPr/>
        </p:nvSpPr>
        <p:spPr>
          <a:xfrm>
            <a:off x="6978444" y="5022455"/>
            <a:ext cx="265471" cy="23871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4" name="Στεφάνη 43"/>
          <p:cNvSpPr/>
          <p:nvPr/>
        </p:nvSpPr>
        <p:spPr>
          <a:xfrm>
            <a:off x="8536033" y="5052402"/>
            <a:ext cx="258099" cy="2387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aphicFrame>
        <p:nvGraphicFramePr>
          <p:cNvPr id="45" name="Πίνακας 44"/>
          <p:cNvGraphicFramePr>
            <a:graphicFrameLocks noGrp="1"/>
          </p:cNvGraphicFramePr>
          <p:nvPr>
            <p:extLst>
              <p:ext uri="{D42A27DB-BD31-4B8C-83A1-F6EECF244321}">
                <p14:modId xmlns:p14="http://schemas.microsoft.com/office/powerpoint/2010/main" val="2604710256"/>
              </p:ext>
            </p:extLst>
          </p:nvPr>
        </p:nvGraphicFramePr>
        <p:xfrm>
          <a:off x="1914013" y="6156039"/>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3365551690"/>
                    </a:ext>
                  </a:extLst>
                </a:gridCol>
                <a:gridCol w="812800">
                  <a:extLst>
                    <a:ext uri="{9D8B030D-6E8A-4147-A177-3AD203B41FA5}">
                      <a16:colId xmlns:a16="http://schemas.microsoft.com/office/drawing/2014/main" val="2114096157"/>
                    </a:ext>
                  </a:extLst>
                </a:gridCol>
                <a:gridCol w="812800">
                  <a:extLst>
                    <a:ext uri="{9D8B030D-6E8A-4147-A177-3AD203B41FA5}">
                      <a16:colId xmlns:a16="http://schemas.microsoft.com/office/drawing/2014/main" val="683342821"/>
                    </a:ext>
                  </a:extLst>
                </a:gridCol>
                <a:gridCol w="812800">
                  <a:extLst>
                    <a:ext uri="{9D8B030D-6E8A-4147-A177-3AD203B41FA5}">
                      <a16:colId xmlns:a16="http://schemas.microsoft.com/office/drawing/2014/main" val="4046325191"/>
                    </a:ext>
                  </a:extLst>
                </a:gridCol>
                <a:gridCol w="812800">
                  <a:extLst>
                    <a:ext uri="{9D8B030D-6E8A-4147-A177-3AD203B41FA5}">
                      <a16:colId xmlns:a16="http://schemas.microsoft.com/office/drawing/2014/main" val="3833161805"/>
                    </a:ext>
                  </a:extLst>
                </a:gridCol>
                <a:gridCol w="812800">
                  <a:extLst>
                    <a:ext uri="{9D8B030D-6E8A-4147-A177-3AD203B41FA5}">
                      <a16:colId xmlns:a16="http://schemas.microsoft.com/office/drawing/2014/main" val="4019265585"/>
                    </a:ext>
                  </a:extLst>
                </a:gridCol>
                <a:gridCol w="812800">
                  <a:extLst>
                    <a:ext uri="{9D8B030D-6E8A-4147-A177-3AD203B41FA5}">
                      <a16:colId xmlns:a16="http://schemas.microsoft.com/office/drawing/2014/main" val="785026579"/>
                    </a:ext>
                  </a:extLst>
                </a:gridCol>
                <a:gridCol w="812800">
                  <a:extLst>
                    <a:ext uri="{9D8B030D-6E8A-4147-A177-3AD203B41FA5}">
                      <a16:colId xmlns:a16="http://schemas.microsoft.com/office/drawing/2014/main" val="3077848523"/>
                    </a:ext>
                  </a:extLst>
                </a:gridCol>
                <a:gridCol w="812800">
                  <a:extLst>
                    <a:ext uri="{9D8B030D-6E8A-4147-A177-3AD203B41FA5}">
                      <a16:colId xmlns:a16="http://schemas.microsoft.com/office/drawing/2014/main" val="3185889372"/>
                    </a:ext>
                  </a:extLst>
                </a:gridCol>
                <a:gridCol w="812800">
                  <a:extLst>
                    <a:ext uri="{9D8B030D-6E8A-4147-A177-3AD203B41FA5}">
                      <a16:colId xmlns:a16="http://schemas.microsoft.com/office/drawing/2014/main" val="1827385498"/>
                    </a:ext>
                  </a:extLst>
                </a:gridCol>
              </a:tblGrid>
              <a:tr h="370840">
                <a:tc>
                  <a:txBody>
                    <a:bodyPr/>
                    <a:lstStyle/>
                    <a:p>
                      <a:endParaRPr lang="el-GR" dirty="0"/>
                    </a:p>
                  </a:txBody>
                  <a:tcPr>
                    <a:solidFill>
                      <a:schemeClr val="accent2">
                        <a:lumMod val="20000"/>
                        <a:lumOff val="80000"/>
                      </a:schemeClr>
                    </a:solidFill>
                  </a:tcPr>
                </a:tc>
                <a:tc>
                  <a:txBody>
                    <a:bodyPr/>
                    <a:lstStyle/>
                    <a:p>
                      <a:endParaRPr lang="el-GR"/>
                    </a:p>
                  </a:txBody>
                  <a:tcPr>
                    <a:solidFill>
                      <a:schemeClr val="accent2">
                        <a:lumMod val="20000"/>
                        <a:lumOff val="80000"/>
                      </a:schemeClr>
                    </a:solidFill>
                  </a:tcPr>
                </a:tc>
                <a:tc>
                  <a:txBody>
                    <a:bodyPr/>
                    <a:lstStyle/>
                    <a:p>
                      <a:endParaRPr lang="el-GR"/>
                    </a:p>
                  </a:txBody>
                  <a:tcPr>
                    <a:solidFill>
                      <a:schemeClr val="accent2">
                        <a:lumMod val="20000"/>
                        <a:lumOff val="80000"/>
                      </a:schemeClr>
                    </a:solidFill>
                  </a:tcPr>
                </a:tc>
                <a:tc>
                  <a:txBody>
                    <a:bodyPr/>
                    <a:lstStyle/>
                    <a:p>
                      <a:endParaRPr lang="el-GR"/>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tc>
                  <a:txBody>
                    <a:bodyPr/>
                    <a:lstStyle/>
                    <a:p>
                      <a:endParaRPr lang="el-GR" dirty="0"/>
                    </a:p>
                  </a:txBody>
                  <a:tcPr>
                    <a:solidFill>
                      <a:schemeClr val="accent2">
                        <a:lumMod val="20000"/>
                        <a:lumOff val="80000"/>
                      </a:schemeClr>
                    </a:solidFill>
                  </a:tcPr>
                </a:tc>
                <a:extLst>
                  <a:ext uri="{0D108BD9-81ED-4DB2-BD59-A6C34878D82A}">
                    <a16:rowId xmlns:a16="http://schemas.microsoft.com/office/drawing/2014/main" val="566890384"/>
                  </a:ext>
                </a:extLst>
              </a:tr>
            </a:tbl>
          </a:graphicData>
        </a:graphic>
      </p:graphicFrame>
      <p:sp>
        <p:nvSpPr>
          <p:cNvPr id="47" name="Ορθογώνιο 46"/>
          <p:cNvSpPr/>
          <p:nvPr/>
        </p:nvSpPr>
        <p:spPr>
          <a:xfrm>
            <a:off x="9620864" y="6267047"/>
            <a:ext cx="176981" cy="147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Ορθογώνιο 47"/>
          <p:cNvSpPr/>
          <p:nvPr/>
        </p:nvSpPr>
        <p:spPr>
          <a:xfrm>
            <a:off x="3871452" y="6264953"/>
            <a:ext cx="176981" cy="147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Πολλαπλασιασμός 48"/>
          <p:cNvSpPr/>
          <p:nvPr/>
        </p:nvSpPr>
        <p:spPr>
          <a:xfrm>
            <a:off x="2286000" y="6191211"/>
            <a:ext cx="250723" cy="29496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Πλαίσιο 49"/>
          <p:cNvSpPr/>
          <p:nvPr/>
        </p:nvSpPr>
        <p:spPr>
          <a:xfrm>
            <a:off x="3029974" y="6219337"/>
            <a:ext cx="229420" cy="23871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1" name="Κύλινδρος 50"/>
          <p:cNvSpPr/>
          <p:nvPr/>
        </p:nvSpPr>
        <p:spPr>
          <a:xfrm>
            <a:off x="4719483" y="6266323"/>
            <a:ext cx="162233" cy="19172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Σταυρός 52"/>
          <p:cNvSpPr/>
          <p:nvPr/>
        </p:nvSpPr>
        <p:spPr>
          <a:xfrm>
            <a:off x="6222180" y="6243635"/>
            <a:ext cx="250723" cy="191729"/>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Καρδιά 53"/>
          <p:cNvSpPr/>
          <p:nvPr/>
        </p:nvSpPr>
        <p:spPr>
          <a:xfrm>
            <a:off x="7125929" y="6258925"/>
            <a:ext cx="265471" cy="20652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Απαγορευτικό σήμα 54"/>
          <p:cNvSpPr/>
          <p:nvPr/>
        </p:nvSpPr>
        <p:spPr>
          <a:xfrm>
            <a:off x="7864986" y="6243635"/>
            <a:ext cx="265471" cy="23871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6" name="Στεφάνη 55"/>
          <p:cNvSpPr/>
          <p:nvPr/>
        </p:nvSpPr>
        <p:spPr>
          <a:xfrm>
            <a:off x="8665083" y="6266323"/>
            <a:ext cx="258099" cy="2387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7" name="Δάκρυ 56"/>
          <p:cNvSpPr/>
          <p:nvPr/>
        </p:nvSpPr>
        <p:spPr>
          <a:xfrm>
            <a:off x="9579077" y="2478138"/>
            <a:ext cx="139289" cy="25285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Δάκρυ 57"/>
          <p:cNvSpPr/>
          <p:nvPr/>
        </p:nvSpPr>
        <p:spPr>
          <a:xfrm>
            <a:off x="5582262" y="6243635"/>
            <a:ext cx="148715" cy="223425"/>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TextBox 58"/>
          <p:cNvSpPr txBox="1"/>
          <p:nvPr/>
        </p:nvSpPr>
        <p:spPr>
          <a:xfrm>
            <a:off x="2032000" y="4527755"/>
            <a:ext cx="2768599" cy="369332"/>
          </a:xfrm>
          <a:prstGeom prst="rect">
            <a:avLst/>
          </a:prstGeom>
          <a:noFill/>
        </p:spPr>
        <p:txBody>
          <a:bodyPr wrap="square" rtlCol="0">
            <a:spAutoFit/>
          </a:bodyPr>
          <a:lstStyle/>
          <a:p>
            <a:r>
              <a:rPr lang="el-GR" dirty="0" smtClean="0"/>
              <a:t>Το αγοράκι</a:t>
            </a:r>
            <a:endParaRPr lang="el-GR" dirty="0"/>
          </a:p>
        </p:txBody>
      </p:sp>
      <p:sp>
        <p:nvSpPr>
          <p:cNvPr id="60" name="TextBox 59"/>
          <p:cNvSpPr txBox="1"/>
          <p:nvPr/>
        </p:nvSpPr>
        <p:spPr>
          <a:xfrm>
            <a:off x="1875094" y="5667464"/>
            <a:ext cx="2768599" cy="369332"/>
          </a:xfrm>
          <a:prstGeom prst="rect">
            <a:avLst/>
          </a:prstGeom>
          <a:noFill/>
        </p:spPr>
        <p:txBody>
          <a:bodyPr wrap="square" rtlCol="0">
            <a:spAutoFit/>
          </a:bodyPr>
          <a:lstStyle/>
          <a:p>
            <a:r>
              <a:rPr lang="el-GR" dirty="0" smtClean="0"/>
              <a:t>Το κοριτσάκι</a:t>
            </a:r>
            <a:endParaRPr lang="el-GR" dirty="0"/>
          </a:p>
        </p:txBody>
      </p:sp>
      <p:sp>
        <p:nvSpPr>
          <p:cNvPr id="61" name="TextBox 60"/>
          <p:cNvSpPr txBox="1"/>
          <p:nvPr/>
        </p:nvSpPr>
        <p:spPr>
          <a:xfrm>
            <a:off x="2031999" y="221226"/>
            <a:ext cx="9501239" cy="369332"/>
          </a:xfrm>
          <a:prstGeom prst="rect">
            <a:avLst/>
          </a:prstGeom>
          <a:noFill/>
        </p:spPr>
        <p:txBody>
          <a:bodyPr wrap="square" rtlCol="0">
            <a:spAutoFit/>
          </a:bodyPr>
          <a:lstStyle/>
          <a:p>
            <a:r>
              <a:rPr lang="el-GR" dirty="0" smtClean="0"/>
              <a:t>Αντικαταστήστε τα σχήματα με τα αντίστοιχα γράμματα για να βρείτε τα ονόματα των νικητών</a:t>
            </a:r>
            <a:endParaRPr lang="el-GR" dirty="0"/>
          </a:p>
        </p:txBody>
      </p:sp>
    </p:spTree>
    <p:extLst>
      <p:ext uri="{BB962C8B-B14F-4D97-AF65-F5344CB8AC3E}">
        <p14:creationId xmlns:p14="http://schemas.microsoft.com/office/powerpoint/2010/main" val="316240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5" name="Εικόνα 4">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t="9506"/>
          <a:stretch/>
        </p:blipFill>
        <p:spPr>
          <a:xfrm>
            <a:off x="5140676" y="916045"/>
            <a:ext cx="1028656" cy="1737307"/>
          </a:xfrm>
          <a:prstGeom prst="rect">
            <a:avLst/>
          </a:prstGeom>
        </p:spPr>
      </p:pic>
      <p:pic>
        <p:nvPicPr>
          <p:cNvPr id="9" name="Εικόνα 8"/>
          <p:cNvPicPr>
            <a:picLocks noChangeAspect="1"/>
          </p:cNvPicPr>
          <p:nvPr/>
        </p:nvPicPr>
        <p:blipFill>
          <a:blip r:embed="rId5" cstate="print">
            <a:extLst>
              <a:ext uri="{BEBA8EAE-BF5A-486C-A8C5-ECC9F3942E4B}">
                <a14:imgProps xmlns:a14="http://schemas.microsoft.com/office/drawing/2010/main">
                  <a14:imgLayer r:embed="rId6">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85237" y="808074"/>
            <a:ext cx="1137975" cy="2173743"/>
          </a:xfrm>
          <a:prstGeom prst="rect">
            <a:avLst/>
          </a:prstGeom>
        </p:spPr>
      </p:pic>
      <p:pic>
        <p:nvPicPr>
          <p:cNvPr id="10" name="Εικόνα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0746" y="929077"/>
            <a:ext cx="826937" cy="1698444"/>
          </a:xfrm>
          <a:prstGeom prst="rect">
            <a:avLst/>
          </a:prstGeom>
        </p:spPr>
      </p:pic>
      <p:pic>
        <p:nvPicPr>
          <p:cNvPr id="11" name="Εικόνα 10"/>
          <p:cNvPicPr>
            <a:picLocks noChangeAspect="1"/>
          </p:cNvPicPr>
          <p:nvPr/>
        </p:nvPicPr>
        <p:blipFill>
          <a:blip r:embed="rId8" cstate="print">
            <a:extLst>
              <a:ext uri="{BEBA8EAE-BF5A-486C-A8C5-ECC9F3942E4B}">
                <a14:imgProps xmlns:a14="http://schemas.microsoft.com/office/drawing/2010/main">
                  <a14:imgLayer r:embed="rId9">
                    <a14:imgEffect>
                      <a14:backgroundRemoval t="0" b="98978" l="0" r="99737"/>
                    </a14:imgEffect>
                  </a14:imgLayer>
                </a14:imgProps>
              </a:ext>
              <a:ext uri="{28A0092B-C50C-407E-A947-70E740481C1C}">
                <a14:useLocalDpi xmlns:a14="http://schemas.microsoft.com/office/drawing/2010/main" val="0"/>
              </a:ext>
            </a:extLst>
          </a:blip>
          <a:stretch>
            <a:fillRect/>
          </a:stretch>
        </p:blipFill>
        <p:spPr>
          <a:xfrm>
            <a:off x="9943851" y="777362"/>
            <a:ext cx="874172" cy="1953491"/>
          </a:xfrm>
          <a:prstGeom prst="rect">
            <a:avLst/>
          </a:prstGeom>
        </p:spPr>
      </p:pic>
      <p:pic>
        <p:nvPicPr>
          <p:cNvPr id="12" name="Εικόνα 11"/>
          <p:cNvPicPr>
            <a:picLocks noChangeAspect="1"/>
          </p:cNvPicPr>
          <p:nvPr/>
        </p:nvPicPr>
        <p:blipFill>
          <a:blip r:embed="rId10">
            <a:extLst>
              <a:ext uri="{BEBA8EAE-BF5A-486C-A8C5-ECC9F3942E4B}">
                <a14:imgProps xmlns:a14="http://schemas.microsoft.com/office/drawing/2010/main">
                  <a14:imgLayer r:embed="rId11">
                    <a14:imgEffect>
                      <a14:backgroundRemoval t="897" b="96861" l="9697" r="98182"/>
                    </a14:imgEffect>
                  </a14:imgLayer>
                </a14:imgProps>
              </a:ext>
              <a:ext uri="{28A0092B-C50C-407E-A947-70E740481C1C}">
                <a14:useLocalDpi xmlns:a14="http://schemas.microsoft.com/office/drawing/2010/main" val="0"/>
              </a:ext>
            </a:extLst>
          </a:blip>
          <a:stretch>
            <a:fillRect/>
          </a:stretch>
        </p:blipFill>
        <p:spPr>
          <a:xfrm>
            <a:off x="10686945" y="709203"/>
            <a:ext cx="1382538" cy="2054633"/>
          </a:xfrm>
          <a:prstGeom prst="rect">
            <a:avLst/>
          </a:prstGeom>
        </p:spPr>
      </p:pic>
      <p:pic>
        <p:nvPicPr>
          <p:cNvPr id="14" name="Εικόνα 13"/>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14">
            <a:extLst>
              <a:ext uri="{BEBA8EAE-BF5A-486C-A8C5-ECC9F3942E4B}">
                <a14:imgProps xmlns:a14="http://schemas.microsoft.com/office/drawing/2010/main">
                  <a14:imgLayer r:embed="rId15">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pic>
        <p:nvPicPr>
          <p:cNvPr id="17" name="Εικόνα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24400" y="2715483"/>
            <a:ext cx="1346487" cy="2036646"/>
          </a:xfrm>
          <a:prstGeom prst="rect">
            <a:avLst/>
          </a:prstGeom>
        </p:spPr>
      </p:pic>
      <p:grpSp>
        <p:nvGrpSpPr>
          <p:cNvPr id="21" name="Ομάδα 20"/>
          <p:cNvGrpSpPr/>
          <p:nvPr/>
        </p:nvGrpSpPr>
        <p:grpSpPr>
          <a:xfrm>
            <a:off x="6062938" y="2970079"/>
            <a:ext cx="1240545" cy="1760025"/>
            <a:chOff x="5800157" y="2500093"/>
            <a:chExt cx="1350923" cy="1945825"/>
          </a:xfrm>
        </p:grpSpPr>
        <p:pic>
          <p:nvPicPr>
            <p:cNvPr id="18" name="Εικόνα 17"/>
            <p:cNvPicPr>
              <a:picLocks noChangeAspect="1"/>
            </p:cNvPicPr>
            <p:nvPr/>
          </p:nvPicPr>
          <p:blipFill>
            <a:blip r:embed="rId17" cstate="print">
              <a:extLst>
                <a:ext uri="{BEBA8EAE-BF5A-486C-A8C5-ECC9F3942E4B}">
                  <a14:imgProps xmlns:a14="http://schemas.microsoft.com/office/drawing/2010/main">
                    <a14:imgLayer r:embed="rId18">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2" name="Εικόνα 21"/>
          <p:cNvPicPr>
            <a:picLocks noChangeAspect="1"/>
          </p:cNvPicPr>
          <p:nvPr/>
        </p:nvPicPr>
        <p:blipFill>
          <a:blip r:embed="rId19" cstate="print">
            <a:extLst>
              <a:ext uri="{BEBA8EAE-BF5A-486C-A8C5-ECC9F3942E4B}">
                <a14:imgProps xmlns:a14="http://schemas.microsoft.com/office/drawing/2010/main">
                  <a14:imgLayer r:embed="rId20">
                    <a14:imgEffect>
                      <a14:backgroundRemoval t="0" b="100000" l="9777" r="99162"/>
                    </a14:imgEffect>
                  </a14:imgLayer>
                </a14:imgProps>
              </a:ext>
              <a:ext uri="{28A0092B-C50C-407E-A947-70E740481C1C}">
                <a14:useLocalDpi xmlns:a14="http://schemas.microsoft.com/office/drawing/2010/main" val="0"/>
              </a:ext>
            </a:extLst>
          </a:blip>
          <a:stretch>
            <a:fillRect/>
          </a:stretch>
        </p:blipFill>
        <p:spPr>
          <a:xfrm>
            <a:off x="7318208" y="2748929"/>
            <a:ext cx="1119267" cy="2015965"/>
          </a:xfrm>
          <a:prstGeom prst="rect">
            <a:avLst/>
          </a:prstGeom>
        </p:spPr>
      </p:pic>
      <p:pic>
        <p:nvPicPr>
          <p:cNvPr id="23" name="Εικόνα 22"/>
          <p:cNvPicPr>
            <a:picLocks noChangeAspect="1"/>
          </p:cNvPicPr>
          <p:nvPr/>
        </p:nvPicPr>
        <p:blipFill>
          <a:blip r:embed="rId21">
            <a:extLst>
              <a:ext uri="{BEBA8EAE-BF5A-486C-A8C5-ECC9F3942E4B}">
                <a14:imgProps xmlns:a14="http://schemas.microsoft.com/office/drawing/2010/main">
                  <a14:imgLayer r:embed="rId22">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26" name="Εικόνα 25"/>
          <p:cNvPicPr>
            <a:picLocks noChangeAspect="1"/>
          </p:cNvPicPr>
          <p:nvPr/>
        </p:nvPicPr>
        <p:blipFill>
          <a:blip r:embed="rId23">
            <a:extLst>
              <a:ext uri="{BEBA8EAE-BF5A-486C-A8C5-ECC9F3942E4B}">
                <a14:imgProps xmlns:a14="http://schemas.microsoft.com/office/drawing/2010/main">
                  <a14:imgLayer r:embed="rId24">
                    <a14:imgEffect>
                      <a14:backgroundRemoval t="0" b="98498" l="0" r="100000"/>
                    </a14:imgEffect>
                  </a14:imgLayer>
                </a14:imgProps>
              </a:ext>
              <a:ext uri="{28A0092B-C50C-407E-A947-70E740481C1C}">
                <a14:useLocalDpi xmlns:a14="http://schemas.microsoft.com/office/drawing/2010/main" val="0"/>
              </a:ext>
            </a:extLst>
          </a:blip>
          <a:stretch>
            <a:fillRect/>
          </a:stretch>
        </p:blipFill>
        <p:spPr>
          <a:xfrm>
            <a:off x="10934124" y="2763836"/>
            <a:ext cx="1134678" cy="2058446"/>
          </a:xfrm>
          <a:prstGeom prst="rect">
            <a:avLst/>
          </a:prstGeom>
        </p:spPr>
      </p:pic>
      <p:pic>
        <p:nvPicPr>
          <p:cNvPr id="29" name="Εικόνα 28"/>
          <p:cNvPicPr>
            <a:picLocks noChangeAspect="1"/>
          </p:cNvPicPr>
          <p:nvPr/>
        </p:nvPicPr>
        <p:blipFill>
          <a:blip r:embed="rId25" cstate="print">
            <a:extLst>
              <a:ext uri="{BEBA8EAE-BF5A-486C-A8C5-ECC9F3942E4B}">
                <a14:imgProps xmlns:a14="http://schemas.microsoft.com/office/drawing/2010/main">
                  <a14:imgLayer r:embed="rId26">
                    <a14:imgEffect>
                      <a14:backgroundRemoval t="0" b="100000" l="0" r="96875"/>
                    </a14:imgEffect>
                  </a14:imgLayer>
                </a14:imgProps>
              </a:ext>
              <a:ext uri="{28A0092B-C50C-407E-A947-70E740481C1C}">
                <a14:useLocalDpi xmlns:a14="http://schemas.microsoft.com/office/drawing/2010/main" val="0"/>
              </a:ext>
            </a:extLst>
          </a:blip>
          <a:stretch>
            <a:fillRect/>
          </a:stretch>
        </p:blipFill>
        <p:spPr>
          <a:xfrm>
            <a:off x="1249158" y="4930394"/>
            <a:ext cx="1258615" cy="1942217"/>
          </a:xfrm>
          <a:prstGeom prst="rect">
            <a:avLst/>
          </a:prstGeom>
        </p:spPr>
      </p:pic>
      <p:pic>
        <p:nvPicPr>
          <p:cNvPr id="30" name="Εικόνα 29">
            <a:hlinkClick r:id="rId3" action="ppaction://hlinksldjump"/>
          </p:cNvPr>
          <p:cNvPicPr>
            <a:picLocks noChangeAspect="1"/>
          </p:cNvPicPr>
          <p:nvPr/>
        </p:nvPicPr>
        <p:blipFill>
          <a:blip r:embed="rId27" cstate="print">
            <a:extLst>
              <a:ext uri="{BEBA8EAE-BF5A-486C-A8C5-ECC9F3942E4B}">
                <a14:imgProps xmlns:a14="http://schemas.microsoft.com/office/drawing/2010/main">
                  <a14:imgLayer r:embed="rId28">
                    <a14:imgEffect>
                      <a14:backgroundRemoval t="2433" b="99270" l="0" r="100000"/>
                    </a14:imgEffect>
                  </a14:imgLayer>
                </a14:imgProps>
              </a:ext>
              <a:ext uri="{28A0092B-C50C-407E-A947-70E740481C1C}">
                <a14:useLocalDpi xmlns:a14="http://schemas.microsoft.com/office/drawing/2010/main" val="0"/>
              </a:ext>
            </a:extLst>
          </a:blip>
          <a:stretch>
            <a:fillRect/>
          </a:stretch>
        </p:blipFill>
        <p:spPr>
          <a:xfrm>
            <a:off x="2505229" y="4792901"/>
            <a:ext cx="1227286" cy="2092728"/>
          </a:xfrm>
          <a:prstGeom prst="rect">
            <a:avLst/>
          </a:prstGeom>
        </p:spPr>
      </p:pic>
      <p:pic>
        <p:nvPicPr>
          <p:cNvPr id="31" name="Εικόνα 30"/>
          <p:cNvPicPr>
            <a:picLocks noChangeAspect="1"/>
          </p:cNvPicPr>
          <p:nvPr/>
        </p:nvPicPr>
        <p:blipFill>
          <a:blip r:embed="rId29">
            <a:extLst>
              <a:ext uri="{BEBA8EAE-BF5A-486C-A8C5-ECC9F3942E4B}">
                <a14:imgProps xmlns:a14="http://schemas.microsoft.com/office/drawing/2010/main">
                  <a14:imgLayer r:embed="rId30">
                    <a14:imgEffect>
                      <a14:backgroundRemoval t="9886" b="97909" l="9647" r="91765"/>
                    </a14:imgEffect>
                  </a14:imgLayer>
                </a14:imgProps>
              </a:ext>
              <a:ext uri="{28A0092B-C50C-407E-A947-70E740481C1C}">
                <a14:useLocalDpi xmlns:a14="http://schemas.microsoft.com/office/drawing/2010/main" val="0"/>
              </a:ext>
            </a:extLst>
          </a:blip>
          <a:stretch>
            <a:fillRect/>
          </a:stretch>
        </p:blipFill>
        <p:spPr>
          <a:xfrm>
            <a:off x="5039912" y="4720125"/>
            <a:ext cx="1195623" cy="2195878"/>
          </a:xfrm>
          <a:prstGeom prst="rect">
            <a:avLst/>
          </a:prstGeom>
        </p:spPr>
      </p:pic>
      <p:pic>
        <p:nvPicPr>
          <p:cNvPr id="32" name="Εικόνα 31"/>
          <p:cNvPicPr>
            <a:picLocks noChangeAspect="1"/>
          </p:cNvPicPr>
          <p:nvPr/>
        </p:nvPicPr>
        <p:blipFill>
          <a:blip r:embed="rId31" cstate="print">
            <a:extLst>
              <a:ext uri="{BEBA8EAE-BF5A-486C-A8C5-ECC9F3942E4B}">
                <a14:imgProps xmlns:a14="http://schemas.microsoft.com/office/drawing/2010/main">
                  <a14:imgLayer r:embed="rId3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3" name="Εικόνα 32"/>
          <p:cNvPicPr>
            <a:picLocks noChangeAspect="1"/>
          </p:cNvPicPr>
          <p:nvPr/>
        </p:nvPicPr>
        <p:blipFill>
          <a:blip r:embed="rId33" cstate="print">
            <a:extLst>
              <a:ext uri="{BEBA8EAE-BF5A-486C-A8C5-ECC9F3942E4B}">
                <a14:imgProps xmlns:a14="http://schemas.microsoft.com/office/drawing/2010/main">
                  <a14:imgLayer r:embed="rId34">
                    <a14:imgEffect>
                      <a14:backgroundRemoval t="0" b="100000" l="9942" r="89474"/>
                    </a14:imgEffect>
                  </a14:imgLayer>
                </a14:imgProps>
              </a:ext>
              <a:ext uri="{28A0092B-C50C-407E-A947-70E740481C1C}">
                <a14:useLocalDpi xmlns:a14="http://schemas.microsoft.com/office/drawing/2010/main" val="0"/>
              </a:ext>
            </a:extLst>
          </a:blip>
          <a:stretch>
            <a:fillRect/>
          </a:stretch>
        </p:blipFill>
        <p:spPr>
          <a:xfrm>
            <a:off x="7292321" y="4763254"/>
            <a:ext cx="1384180" cy="2359677"/>
          </a:xfrm>
          <a:prstGeom prst="rect">
            <a:avLst/>
          </a:prstGeom>
        </p:spPr>
      </p:pic>
      <p:pic>
        <p:nvPicPr>
          <p:cNvPr id="35" name="Εικόνα 34"/>
          <p:cNvPicPr>
            <a:picLocks noChangeAspect="1"/>
          </p:cNvPicPr>
          <p:nvPr/>
        </p:nvPicPr>
        <p:blipFill>
          <a:blip r:embed="rId35">
            <a:extLst>
              <a:ext uri="{BEBA8EAE-BF5A-486C-A8C5-ECC9F3942E4B}">
                <a14:imgProps xmlns:a14="http://schemas.microsoft.com/office/drawing/2010/main">
                  <a14:imgLayer r:embed="rId36">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37" name="Εικόνα 36"/>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813818" y="4805920"/>
            <a:ext cx="1033711" cy="2066691"/>
          </a:xfrm>
          <a:prstGeom prst="rect">
            <a:avLst/>
          </a:prstGeom>
        </p:spPr>
      </p:pic>
      <p:pic>
        <p:nvPicPr>
          <p:cNvPr id="39" name="Εικόνα 38"/>
          <p:cNvPicPr>
            <a:picLocks noChangeAspect="1"/>
          </p:cNvPicPr>
          <p:nvPr/>
        </p:nvPicPr>
        <p:blipFill>
          <a:blip r:embed="rId38">
            <a:extLst>
              <a:ext uri="{BEBA8EAE-BF5A-486C-A8C5-ECC9F3942E4B}">
                <a14:imgProps xmlns:a14="http://schemas.microsoft.com/office/drawing/2010/main">
                  <a14:imgLayer r:embed="rId39">
                    <a14:imgEffect>
                      <a14:backgroundRemoval t="9350" b="97561" l="0" r="97794"/>
                    </a14:imgEffect>
                  </a14:imgLayer>
                </a14:imgProps>
              </a:ext>
              <a:ext uri="{28A0092B-C50C-407E-A947-70E740481C1C}">
                <a14:useLocalDpi xmlns:a14="http://schemas.microsoft.com/office/drawing/2010/main" val="0"/>
              </a:ext>
            </a:extLst>
          </a:blip>
          <a:stretch>
            <a:fillRect/>
          </a:stretch>
        </p:blipFill>
        <p:spPr>
          <a:xfrm>
            <a:off x="3796439" y="4752129"/>
            <a:ext cx="1150634" cy="2081293"/>
          </a:xfrm>
          <a:prstGeom prst="rect">
            <a:avLst/>
          </a:prstGeom>
        </p:spPr>
      </p:pic>
      <p:grpSp>
        <p:nvGrpSpPr>
          <p:cNvPr id="42" name="Ομάδα 41"/>
          <p:cNvGrpSpPr/>
          <p:nvPr/>
        </p:nvGrpSpPr>
        <p:grpSpPr>
          <a:xfrm>
            <a:off x="6369746" y="916045"/>
            <a:ext cx="1205931" cy="1842365"/>
            <a:chOff x="6295679" y="196787"/>
            <a:chExt cx="1285069" cy="2072280"/>
          </a:xfrm>
        </p:grpSpPr>
        <p:pic>
          <p:nvPicPr>
            <p:cNvPr id="6" name="Εικόνα 5"/>
            <p:cNvPicPr>
              <a:picLocks noChangeAspect="1"/>
            </p:cNvPicPr>
            <p:nvPr/>
          </p:nvPicPr>
          <p:blipFill>
            <a:blip r:embed="rId40" cstate="print">
              <a:extLst>
                <a:ext uri="{BEBA8EAE-BF5A-486C-A8C5-ECC9F3942E4B}">
                  <a14:imgProps xmlns:a14="http://schemas.microsoft.com/office/drawing/2010/main">
                    <a14:imgLayer r:embed="rId41">
                      <a14:imgEffect>
                        <a14:backgroundRemoval t="0" b="98768" l="5298" r="95364"/>
                      </a14:imgEffect>
                    </a14:imgLayer>
                  </a14:imgProps>
                </a:ext>
                <a:ext uri="{28A0092B-C50C-407E-A947-70E740481C1C}">
                  <a14:useLocalDpi xmlns:a14="http://schemas.microsoft.com/office/drawing/2010/main" val="0"/>
                </a:ext>
              </a:extLst>
            </a:blip>
            <a:stretch>
              <a:fillRect/>
            </a:stretch>
          </p:blipFill>
          <p:spPr>
            <a:xfrm>
              <a:off x="6295679" y="196787"/>
              <a:ext cx="1285069" cy="2072280"/>
            </a:xfrm>
            <a:prstGeom prst="rect">
              <a:avLst/>
            </a:prstGeom>
          </p:spPr>
        </p:pic>
        <p:sp>
          <p:nvSpPr>
            <p:cNvPr id="40" name="Οβάλ 39"/>
            <p:cNvSpPr/>
            <p:nvPr/>
          </p:nvSpPr>
          <p:spPr>
            <a:xfrm flipV="1">
              <a:off x="6751139" y="64815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Οβάλ 40"/>
            <p:cNvSpPr/>
            <p:nvPr/>
          </p:nvSpPr>
          <p:spPr>
            <a:xfrm flipV="1">
              <a:off x="6962260" y="59549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45" name="Καμπύλη γραμμή σύνδεσης 44"/>
          <p:cNvCxnSpPr/>
          <p:nvPr/>
        </p:nvCxnSpPr>
        <p:spPr>
          <a:xfrm>
            <a:off x="6417530" y="1514901"/>
            <a:ext cx="333609" cy="40944"/>
          </a:xfrm>
          <a:prstGeom prst="curved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Εικόνα 46"/>
          <p:cNvPicPr>
            <a:picLocks noChangeAspect="1"/>
          </p:cNvPicPr>
          <p:nvPr/>
        </p:nvPicPr>
        <p:blipFill>
          <a:blip r:embed="rId42" cstate="print">
            <a:extLst>
              <a:ext uri="{BEBA8EAE-BF5A-486C-A8C5-ECC9F3942E4B}">
                <a14:imgProps xmlns:a14="http://schemas.microsoft.com/office/drawing/2010/main">
                  <a14:imgLayer r:embed="rId43">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48" name="Εικόνα 47"/>
          <p:cNvPicPr>
            <a:picLocks noChangeAspect="1"/>
          </p:cNvPicPr>
          <p:nvPr/>
        </p:nvPicPr>
        <p:blipFill>
          <a:blip r:embed="rId44" cstate="print">
            <a:extLst>
              <a:ext uri="{BEBA8EAE-BF5A-486C-A8C5-ECC9F3942E4B}">
                <a14:imgProps xmlns:a14="http://schemas.microsoft.com/office/drawing/2010/main">
                  <a14:imgLayer r:embed="rId45">
                    <a14:imgEffect>
                      <a14:backgroundRemoval t="592" b="98817" l="0" r="89831"/>
                    </a14:imgEffect>
                  </a14:imgLayer>
                </a14:imgProps>
              </a:ext>
              <a:ext uri="{28A0092B-C50C-407E-A947-70E740481C1C}">
                <a14:useLocalDpi xmlns:a14="http://schemas.microsoft.com/office/drawing/2010/main" val="0"/>
              </a:ext>
            </a:extLst>
          </a:blip>
          <a:stretch>
            <a:fillRect/>
          </a:stretch>
        </p:blipFill>
        <p:spPr>
          <a:xfrm>
            <a:off x="3849710" y="916045"/>
            <a:ext cx="1171048" cy="1631129"/>
          </a:xfrm>
          <a:prstGeom prst="rect">
            <a:avLst/>
          </a:prstGeom>
        </p:spPr>
      </p:pic>
      <p:pic>
        <p:nvPicPr>
          <p:cNvPr id="49" name="Εικόνα 48"/>
          <p:cNvPicPr>
            <a:picLocks noChangeAspect="1"/>
          </p:cNvPicPr>
          <p:nvPr/>
        </p:nvPicPr>
        <p:blipFill>
          <a:blip r:embed="rId46">
            <a:extLst>
              <a:ext uri="{BEBA8EAE-BF5A-486C-A8C5-ECC9F3942E4B}">
                <a14:imgProps xmlns:a14="http://schemas.microsoft.com/office/drawing/2010/main">
                  <a14:imgLayer r:embed="rId47">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711945" y="827553"/>
            <a:ext cx="849411" cy="1860678"/>
          </a:xfrm>
          <a:prstGeom prst="rect">
            <a:avLst/>
          </a:prstGeom>
        </p:spPr>
      </p:pic>
      <p:pic>
        <p:nvPicPr>
          <p:cNvPr id="50" name="Εικόνα 49"/>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9747703" y="2718685"/>
            <a:ext cx="1030178" cy="2015656"/>
          </a:xfrm>
          <a:prstGeom prst="rect">
            <a:avLst/>
          </a:prstGeom>
        </p:spPr>
      </p:pic>
      <p:pic>
        <p:nvPicPr>
          <p:cNvPr id="51" name="Εικόνα 50"/>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1186112" y="4578315"/>
            <a:ext cx="893483" cy="2255853"/>
          </a:xfrm>
          <a:prstGeom prst="rect">
            <a:avLst/>
          </a:prstGeom>
        </p:spPr>
      </p:pic>
      <p:pic>
        <p:nvPicPr>
          <p:cNvPr id="52" name="Εικόνα 51"/>
          <p:cNvPicPr>
            <a:picLocks noChangeAspect="1"/>
          </p:cNvPicPr>
          <p:nvPr/>
        </p:nvPicPr>
        <p:blipFill>
          <a:blip r:embed="rId50" cstate="print">
            <a:extLst>
              <a:ext uri="{BEBA8EAE-BF5A-486C-A8C5-ECC9F3942E4B}">
                <a14:imgProps xmlns:a14="http://schemas.microsoft.com/office/drawing/2010/main">
                  <a14:imgLayer r:embed="rId51">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3585518" y="56918"/>
            <a:ext cx="5779548" cy="461665"/>
          </a:xfrm>
          <a:prstGeom prst="rect">
            <a:avLst/>
          </a:prstGeom>
          <a:noFill/>
        </p:spPr>
        <p:txBody>
          <a:bodyPr wrap="square" rtlCol="0">
            <a:spAutoFit/>
          </a:bodyPr>
          <a:lstStyle/>
          <a:p>
            <a:r>
              <a:rPr lang="el-GR" sz="2400" b="1" dirty="0" smtClean="0">
                <a:solidFill>
                  <a:srgbClr val="FF0000"/>
                </a:solidFill>
              </a:rPr>
              <a:t>1</a:t>
            </a:r>
            <a:r>
              <a:rPr lang="el-GR" sz="2400" b="1" baseline="30000" dirty="0" smtClean="0">
                <a:solidFill>
                  <a:srgbClr val="FF0000"/>
                </a:solidFill>
              </a:rPr>
              <a:t>ο</a:t>
            </a:r>
            <a:r>
              <a:rPr lang="el-GR" sz="2400" b="1" dirty="0" smtClean="0">
                <a:solidFill>
                  <a:srgbClr val="FF0000"/>
                </a:solidFill>
              </a:rPr>
              <a:t> στοιχείο: Ο δράστης δεν φοράει κορώνα</a:t>
            </a:r>
          </a:p>
        </p:txBody>
      </p:sp>
      <p:sp>
        <p:nvSpPr>
          <p:cNvPr id="2" name="Ορθογώνιο 1"/>
          <p:cNvSpPr/>
          <p:nvPr/>
        </p:nvSpPr>
        <p:spPr>
          <a:xfrm>
            <a:off x="5020758" y="777362"/>
            <a:ext cx="1348988"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Ορθογώνιο 42"/>
          <p:cNvSpPr/>
          <p:nvPr/>
        </p:nvSpPr>
        <p:spPr>
          <a:xfrm>
            <a:off x="2433222" y="4836242"/>
            <a:ext cx="1348988"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4" name="Εικόνα 43"/>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370470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85237" y="808074"/>
            <a:ext cx="1137975" cy="2173743"/>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746" y="929077"/>
            <a:ext cx="826937" cy="1698444"/>
          </a:xfrm>
          <a:prstGeom prst="rect">
            <a:avLst/>
          </a:prstGeom>
        </p:spPr>
      </p:pic>
      <p:pic>
        <p:nvPicPr>
          <p:cNvPr id="11" name="Εικόνα 10"/>
          <p:cNvPicPr>
            <a:picLocks noChangeAspect="1"/>
          </p:cNvPicPr>
          <p:nvPr/>
        </p:nvPicPr>
        <p:blipFill>
          <a:blip r:embed="rId6" cstate="print">
            <a:extLst>
              <a:ext uri="{BEBA8EAE-BF5A-486C-A8C5-ECC9F3942E4B}">
                <a14:imgProps xmlns:a14="http://schemas.microsoft.com/office/drawing/2010/main">
                  <a14:imgLayer r:embed="rId7">
                    <a14:imgEffect>
                      <a14:backgroundRemoval t="0" b="98978" l="0" r="99737"/>
                    </a14:imgEffect>
                  </a14:imgLayer>
                </a14:imgProps>
              </a:ext>
              <a:ext uri="{28A0092B-C50C-407E-A947-70E740481C1C}">
                <a14:useLocalDpi xmlns:a14="http://schemas.microsoft.com/office/drawing/2010/main" val="0"/>
              </a:ext>
            </a:extLst>
          </a:blip>
          <a:stretch>
            <a:fillRect/>
          </a:stretch>
        </p:blipFill>
        <p:spPr>
          <a:xfrm>
            <a:off x="9943851" y="777362"/>
            <a:ext cx="874172" cy="1953491"/>
          </a:xfrm>
          <a:prstGeom prst="rect">
            <a:avLst/>
          </a:prstGeom>
        </p:spPr>
      </p:pic>
      <p:pic>
        <p:nvPicPr>
          <p:cNvPr id="12" name="Εικόνα 11"/>
          <p:cNvPicPr>
            <a:picLocks noChangeAspect="1"/>
          </p:cNvPicPr>
          <p:nvPr/>
        </p:nvPicPr>
        <p:blipFill>
          <a:blip r:embed="rId8">
            <a:extLst>
              <a:ext uri="{BEBA8EAE-BF5A-486C-A8C5-ECC9F3942E4B}">
                <a14:imgProps xmlns:a14="http://schemas.microsoft.com/office/drawing/2010/main">
                  <a14:imgLayer r:embed="rId9">
                    <a14:imgEffect>
                      <a14:backgroundRemoval t="897" b="96861" l="9697" r="98182"/>
                    </a14:imgEffect>
                  </a14:imgLayer>
                </a14:imgProps>
              </a:ext>
              <a:ext uri="{28A0092B-C50C-407E-A947-70E740481C1C}">
                <a14:useLocalDpi xmlns:a14="http://schemas.microsoft.com/office/drawing/2010/main" val="0"/>
              </a:ext>
            </a:extLst>
          </a:blip>
          <a:stretch>
            <a:fillRect/>
          </a:stretch>
        </p:blipFill>
        <p:spPr>
          <a:xfrm>
            <a:off x="10686945" y="709203"/>
            <a:ext cx="1382538" cy="2054633"/>
          </a:xfrm>
          <a:prstGeom prst="rect">
            <a:avLst/>
          </a:prstGeom>
        </p:spPr>
      </p:pic>
      <p:pic>
        <p:nvPicPr>
          <p:cNvPr id="14" name="Εικόνα 13"/>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12">
            <a:extLst>
              <a:ext uri="{BEBA8EAE-BF5A-486C-A8C5-ECC9F3942E4B}">
                <a14:imgProps xmlns:a14="http://schemas.microsoft.com/office/drawing/2010/main">
                  <a14:imgLayer r:embed="rId13">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pic>
        <p:nvPicPr>
          <p:cNvPr id="17" name="Εικόνα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24400" y="2715483"/>
            <a:ext cx="1346487" cy="2036646"/>
          </a:xfrm>
          <a:prstGeom prst="rect">
            <a:avLst/>
          </a:prstGeom>
        </p:spPr>
      </p:pic>
      <p:grpSp>
        <p:nvGrpSpPr>
          <p:cNvPr id="21" name="Ομάδα 20"/>
          <p:cNvGrpSpPr/>
          <p:nvPr/>
        </p:nvGrpSpPr>
        <p:grpSpPr>
          <a:xfrm>
            <a:off x="6062938" y="2970079"/>
            <a:ext cx="1240545" cy="1760025"/>
            <a:chOff x="5800157" y="2500093"/>
            <a:chExt cx="1350923" cy="1945825"/>
          </a:xfrm>
        </p:grpSpPr>
        <p:pic>
          <p:nvPicPr>
            <p:cNvPr id="18" name="Εικόνα 17"/>
            <p:cNvPicPr>
              <a:picLocks noChangeAspect="1"/>
            </p:cNvPicPr>
            <p:nvPr/>
          </p:nvPicPr>
          <p:blipFill>
            <a:blip r:embed="rId15" cstate="print">
              <a:extLst>
                <a:ext uri="{BEBA8EAE-BF5A-486C-A8C5-ECC9F3942E4B}">
                  <a14:imgProps xmlns:a14="http://schemas.microsoft.com/office/drawing/2010/main">
                    <a14:imgLayer r:embed="rId16">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2" name="Εικόνα 21"/>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9777" r="99162"/>
                    </a14:imgEffect>
                  </a14:imgLayer>
                </a14:imgProps>
              </a:ext>
              <a:ext uri="{28A0092B-C50C-407E-A947-70E740481C1C}">
                <a14:useLocalDpi xmlns:a14="http://schemas.microsoft.com/office/drawing/2010/main" val="0"/>
              </a:ext>
            </a:extLst>
          </a:blip>
          <a:stretch>
            <a:fillRect/>
          </a:stretch>
        </p:blipFill>
        <p:spPr>
          <a:xfrm>
            <a:off x="7318208" y="2748929"/>
            <a:ext cx="1119267" cy="2015965"/>
          </a:xfrm>
          <a:prstGeom prst="rect">
            <a:avLst/>
          </a:prstGeom>
        </p:spPr>
      </p:pic>
      <p:pic>
        <p:nvPicPr>
          <p:cNvPr id="23" name="Εικόνα 22"/>
          <p:cNvPicPr>
            <a:picLocks noChangeAspect="1"/>
          </p:cNvPicPr>
          <p:nvPr/>
        </p:nvPicPr>
        <p:blipFill>
          <a:blip r:embed="rId19">
            <a:extLst>
              <a:ext uri="{BEBA8EAE-BF5A-486C-A8C5-ECC9F3942E4B}">
                <a14:imgProps xmlns:a14="http://schemas.microsoft.com/office/drawing/2010/main">
                  <a14:imgLayer r:embed="rId20">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26" name="Εικόνα 25"/>
          <p:cNvPicPr>
            <a:picLocks noChangeAspect="1"/>
          </p:cNvPicPr>
          <p:nvPr/>
        </p:nvPicPr>
        <p:blipFill>
          <a:blip r:embed="rId21">
            <a:extLst>
              <a:ext uri="{BEBA8EAE-BF5A-486C-A8C5-ECC9F3942E4B}">
                <a14:imgProps xmlns:a14="http://schemas.microsoft.com/office/drawing/2010/main">
                  <a14:imgLayer r:embed="rId22">
                    <a14:imgEffect>
                      <a14:backgroundRemoval t="0" b="98498" l="0" r="100000"/>
                    </a14:imgEffect>
                  </a14:imgLayer>
                </a14:imgProps>
              </a:ext>
              <a:ext uri="{28A0092B-C50C-407E-A947-70E740481C1C}">
                <a14:useLocalDpi xmlns:a14="http://schemas.microsoft.com/office/drawing/2010/main" val="0"/>
              </a:ext>
            </a:extLst>
          </a:blip>
          <a:stretch>
            <a:fillRect/>
          </a:stretch>
        </p:blipFill>
        <p:spPr>
          <a:xfrm>
            <a:off x="10934124" y="2763836"/>
            <a:ext cx="1134678" cy="2058446"/>
          </a:xfrm>
          <a:prstGeom prst="rect">
            <a:avLst/>
          </a:prstGeom>
        </p:spPr>
      </p:pic>
      <p:pic>
        <p:nvPicPr>
          <p:cNvPr id="29" name="Εικόνα 28"/>
          <p:cNvPicPr>
            <a:picLocks noChangeAspect="1"/>
          </p:cNvPicPr>
          <p:nvPr/>
        </p:nvPicPr>
        <p:blipFill>
          <a:blip r:embed="rId23" cstate="print">
            <a:extLst>
              <a:ext uri="{BEBA8EAE-BF5A-486C-A8C5-ECC9F3942E4B}">
                <a14:imgProps xmlns:a14="http://schemas.microsoft.com/office/drawing/2010/main">
                  <a14:imgLayer r:embed="rId24">
                    <a14:imgEffect>
                      <a14:backgroundRemoval t="0" b="100000" l="0" r="96875"/>
                    </a14:imgEffect>
                  </a14:imgLayer>
                </a14:imgProps>
              </a:ext>
              <a:ext uri="{28A0092B-C50C-407E-A947-70E740481C1C}">
                <a14:useLocalDpi xmlns:a14="http://schemas.microsoft.com/office/drawing/2010/main" val="0"/>
              </a:ext>
            </a:extLst>
          </a:blip>
          <a:stretch>
            <a:fillRect/>
          </a:stretch>
        </p:blipFill>
        <p:spPr>
          <a:xfrm>
            <a:off x="1249158" y="4930394"/>
            <a:ext cx="1258615" cy="1942217"/>
          </a:xfrm>
          <a:prstGeom prst="rect">
            <a:avLst/>
          </a:prstGeom>
        </p:spPr>
      </p:pic>
      <p:pic>
        <p:nvPicPr>
          <p:cNvPr id="31" name="Εικόνα 30"/>
          <p:cNvPicPr>
            <a:picLocks noChangeAspect="1"/>
          </p:cNvPicPr>
          <p:nvPr/>
        </p:nvPicPr>
        <p:blipFill>
          <a:blip r:embed="rId25">
            <a:extLst>
              <a:ext uri="{BEBA8EAE-BF5A-486C-A8C5-ECC9F3942E4B}">
                <a14:imgProps xmlns:a14="http://schemas.microsoft.com/office/drawing/2010/main">
                  <a14:imgLayer r:embed="rId26">
                    <a14:imgEffect>
                      <a14:backgroundRemoval t="9886" b="97909" l="9647" r="91765"/>
                    </a14:imgEffect>
                  </a14:imgLayer>
                </a14:imgProps>
              </a:ext>
              <a:ext uri="{28A0092B-C50C-407E-A947-70E740481C1C}">
                <a14:useLocalDpi xmlns:a14="http://schemas.microsoft.com/office/drawing/2010/main" val="0"/>
              </a:ext>
            </a:extLst>
          </a:blip>
          <a:stretch>
            <a:fillRect/>
          </a:stretch>
        </p:blipFill>
        <p:spPr>
          <a:xfrm>
            <a:off x="5039912" y="4720125"/>
            <a:ext cx="1195623" cy="2195878"/>
          </a:xfrm>
          <a:prstGeom prst="rect">
            <a:avLst/>
          </a:prstGeom>
        </p:spPr>
      </p:pic>
      <p:pic>
        <p:nvPicPr>
          <p:cNvPr id="32" name="Εικόνα 31"/>
          <p:cNvPicPr>
            <a:picLocks noChangeAspect="1"/>
          </p:cNvPicPr>
          <p:nvPr/>
        </p:nvPicPr>
        <p:blipFill>
          <a:blip r:embed="rId27" cstate="print">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3" name="Εικόνα 32"/>
          <p:cNvPicPr>
            <a:picLocks noChangeAspect="1"/>
          </p:cNvPicPr>
          <p:nvPr/>
        </p:nvPicPr>
        <p:blipFill>
          <a:blip r:embed="rId29" cstate="print">
            <a:extLst>
              <a:ext uri="{BEBA8EAE-BF5A-486C-A8C5-ECC9F3942E4B}">
                <a14:imgProps xmlns:a14="http://schemas.microsoft.com/office/drawing/2010/main">
                  <a14:imgLayer r:embed="rId30">
                    <a14:imgEffect>
                      <a14:backgroundRemoval t="0" b="100000" l="9942" r="89474"/>
                    </a14:imgEffect>
                  </a14:imgLayer>
                </a14:imgProps>
              </a:ext>
              <a:ext uri="{28A0092B-C50C-407E-A947-70E740481C1C}">
                <a14:useLocalDpi xmlns:a14="http://schemas.microsoft.com/office/drawing/2010/main" val="0"/>
              </a:ext>
            </a:extLst>
          </a:blip>
          <a:stretch>
            <a:fillRect/>
          </a:stretch>
        </p:blipFill>
        <p:spPr>
          <a:xfrm>
            <a:off x="7292321" y="4763254"/>
            <a:ext cx="1384180" cy="2359677"/>
          </a:xfrm>
          <a:prstGeom prst="rect">
            <a:avLst/>
          </a:prstGeom>
        </p:spPr>
      </p:pic>
      <p:pic>
        <p:nvPicPr>
          <p:cNvPr id="35" name="Εικόνα 34"/>
          <p:cNvPicPr>
            <a:picLocks noChangeAspect="1"/>
          </p:cNvPicPr>
          <p:nvPr/>
        </p:nvPicPr>
        <p:blipFill>
          <a:blip r:embed="rId31">
            <a:extLst>
              <a:ext uri="{BEBA8EAE-BF5A-486C-A8C5-ECC9F3942E4B}">
                <a14:imgProps xmlns:a14="http://schemas.microsoft.com/office/drawing/2010/main">
                  <a14:imgLayer r:embed="rId32">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37" name="Εικόνα 36"/>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813818" y="4805920"/>
            <a:ext cx="1033711" cy="2066691"/>
          </a:xfrm>
          <a:prstGeom prst="rect">
            <a:avLst/>
          </a:prstGeom>
        </p:spPr>
      </p:pic>
      <p:pic>
        <p:nvPicPr>
          <p:cNvPr id="39" name="Εικόνα 38"/>
          <p:cNvPicPr>
            <a:picLocks noChangeAspect="1"/>
          </p:cNvPicPr>
          <p:nvPr/>
        </p:nvPicPr>
        <p:blipFill>
          <a:blip r:embed="rId34">
            <a:extLst>
              <a:ext uri="{BEBA8EAE-BF5A-486C-A8C5-ECC9F3942E4B}">
                <a14:imgProps xmlns:a14="http://schemas.microsoft.com/office/drawing/2010/main">
                  <a14:imgLayer r:embed="rId35">
                    <a14:imgEffect>
                      <a14:backgroundRemoval t="9350" b="97561" l="0" r="97794"/>
                    </a14:imgEffect>
                  </a14:imgLayer>
                </a14:imgProps>
              </a:ext>
              <a:ext uri="{28A0092B-C50C-407E-A947-70E740481C1C}">
                <a14:useLocalDpi xmlns:a14="http://schemas.microsoft.com/office/drawing/2010/main" val="0"/>
              </a:ext>
            </a:extLst>
          </a:blip>
          <a:stretch>
            <a:fillRect/>
          </a:stretch>
        </p:blipFill>
        <p:spPr>
          <a:xfrm>
            <a:off x="3796439" y="4752129"/>
            <a:ext cx="1150634" cy="2081293"/>
          </a:xfrm>
          <a:prstGeom prst="rect">
            <a:avLst/>
          </a:prstGeom>
        </p:spPr>
      </p:pic>
      <p:grpSp>
        <p:nvGrpSpPr>
          <p:cNvPr id="42" name="Ομάδα 41"/>
          <p:cNvGrpSpPr/>
          <p:nvPr/>
        </p:nvGrpSpPr>
        <p:grpSpPr>
          <a:xfrm>
            <a:off x="6369746" y="916045"/>
            <a:ext cx="1205931" cy="1842365"/>
            <a:chOff x="6295679" y="196787"/>
            <a:chExt cx="1285069" cy="2072280"/>
          </a:xfrm>
        </p:grpSpPr>
        <p:pic>
          <p:nvPicPr>
            <p:cNvPr id="6" name="Εικόνα 5"/>
            <p:cNvPicPr>
              <a:picLocks noChangeAspect="1"/>
            </p:cNvPicPr>
            <p:nvPr/>
          </p:nvPicPr>
          <p:blipFill>
            <a:blip r:embed="rId36" cstate="print">
              <a:extLst>
                <a:ext uri="{BEBA8EAE-BF5A-486C-A8C5-ECC9F3942E4B}">
                  <a14:imgProps xmlns:a14="http://schemas.microsoft.com/office/drawing/2010/main">
                    <a14:imgLayer r:embed="rId37">
                      <a14:imgEffect>
                        <a14:backgroundRemoval t="0" b="98768" l="5298" r="95364"/>
                      </a14:imgEffect>
                    </a14:imgLayer>
                  </a14:imgProps>
                </a:ext>
                <a:ext uri="{28A0092B-C50C-407E-A947-70E740481C1C}">
                  <a14:useLocalDpi xmlns:a14="http://schemas.microsoft.com/office/drawing/2010/main" val="0"/>
                </a:ext>
              </a:extLst>
            </a:blip>
            <a:stretch>
              <a:fillRect/>
            </a:stretch>
          </p:blipFill>
          <p:spPr>
            <a:xfrm>
              <a:off x="6295679" y="196787"/>
              <a:ext cx="1285069" cy="2072280"/>
            </a:xfrm>
            <a:prstGeom prst="rect">
              <a:avLst/>
            </a:prstGeom>
          </p:spPr>
        </p:pic>
        <p:sp>
          <p:nvSpPr>
            <p:cNvPr id="40" name="Οβάλ 39"/>
            <p:cNvSpPr/>
            <p:nvPr/>
          </p:nvSpPr>
          <p:spPr>
            <a:xfrm flipV="1">
              <a:off x="6751139" y="64815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Οβάλ 40"/>
            <p:cNvSpPr/>
            <p:nvPr/>
          </p:nvSpPr>
          <p:spPr>
            <a:xfrm flipV="1">
              <a:off x="6962260" y="59549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45" name="Καμπύλη γραμμή σύνδεσης 44"/>
          <p:cNvCxnSpPr/>
          <p:nvPr/>
        </p:nvCxnSpPr>
        <p:spPr>
          <a:xfrm>
            <a:off x="6417530" y="1514901"/>
            <a:ext cx="333609" cy="40944"/>
          </a:xfrm>
          <a:prstGeom prst="curved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Εικόνα 46"/>
          <p:cNvPicPr>
            <a:picLocks noChangeAspect="1"/>
          </p:cNvPicPr>
          <p:nvPr/>
        </p:nvPicPr>
        <p:blipFill>
          <a:blip r:embed="rId38" cstate="print">
            <a:extLst>
              <a:ext uri="{BEBA8EAE-BF5A-486C-A8C5-ECC9F3942E4B}">
                <a14:imgProps xmlns:a14="http://schemas.microsoft.com/office/drawing/2010/main">
                  <a14:imgLayer r:embed="rId39">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48" name="Εικόνα 47"/>
          <p:cNvPicPr>
            <a:picLocks noChangeAspect="1"/>
          </p:cNvPicPr>
          <p:nvPr/>
        </p:nvPicPr>
        <p:blipFill>
          <a:blip r:embed="rId40" cstate="print">
            <a:extLst>
              <a:ext uri="{BEBA8EAE-BF5A-486C-A8C5-ECC9F3942E4B}">
                <a14:imgProps xmlns:a14="http://schemas.microsoft.com/office/drawing/2010/main">
                  <a14:imgLayer r:embed="rId41">
                    <a14:imgEffect>
                      <a14:backgroundRemoval t="592" b="98817" l="0" r="89831"/>
                    </a14:imgEffect>
                  </a14:imgLayer>
                </a14:imgProps>
              </a:ext>
              <a:ext uri="{28A0092B-C50C-407E-A947-70E740481C1C}">
                <a14:useLocalDpi xmlns:a14="http://schemas.microsoft.com/office/drawing/2010/main" val="0"/>
              </a:ext>
            </a:extLst>
          </a:blip>
          <a:stretch>
            <a:fillRect/>
          </a:stretch>
        </p:blipFill>
        <p:spPr>
          <a:xfrm>
            <a:off x="3849710" y="916045"/>
            <a:ext cx="1171048" cy="1631129"/>
          </a:xfrm>
          <a:prstGeom prst="rect">
            <a:avLst/>
          </a:prstGeom>
        </p:spPr>
      </p:pic>
      <p:pic>
        <p:nvPicPr>
          <p:cNvPr id="49" name="Εικόνα 48"/>
          <p:cNvPicPr>
            <a:picLocks noChangeAspect="1"/>
          </p:cNvPicPr>
          <p:nvPr/>
        </p:nvPicPr>
        <p:blipFill>
          <a:blip r:embed="rId42">
            <a:extLst>
              <a:ext uri="{BEBA8EAE-BF5A-486C-A8C5-ECC9F3942E4B}">
                <a14:imgProps xmlns:a14="http://schemas.microsoft.com/office/drawing/2010/main">
                  <a14:imgLayer r:embed="rId43">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711945" y="827553"/>
            <a:ext cx="849411" cy="1860678"/>
          </a:xfrm>
          <a:prstGeom prst="rect">
            <a:avLst/>
          </a:prstGeom>
        </p:spPr>
      </p:pic>
      <p:pic>
        <p:nvPicPr>
          <p:cNvPr id="50" name="Εικόνα 49"/>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9747703" y="2718685"/>
            <a:ext cx="1030178" cy="2015656"/>
          </a:xfrm>
          <a:prstGeom prst="rect">
            <a:avLst/>
          </a:prstGeom>
        </p:spPr>
      </p:pic>
      <p:pic>
        <p:nvPicPr>
          <p:cNvPr id="51" name="Εικόνα 50"/>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1186112" y="4578315"/>
            <a:ext cx="893483" cy="2255853"/>
          </a:xfrm>
          <a:prstGeom prst="rect">
            <a:avLst/>
          </a:prstGeom>
        </p:spPr>
      </p:pic>
      <p:pic>
        <p:nvPicPr>
          <p:cNvPr id="52" name="Εικόνα 51"/>
          <p:cNvPicPr>
            <a:picLocks noChangeAspect="1"/>
          </p:cNvPicPr>
          <p:nvPr/>
        </p:nvPicPr>
        <p:blipFill>
          <a:blip r:embed="rId46" cstate="print">
            <a:extLst>
              <a:ext uri="{BEBA8EAE-BF5A-486C-A8C5-ECC9F3942E4B}">
                <a14:imgProps xmlns:a14="http://schemas.microsoft.com/office/drawing/2010/main">
                  <a14:imgLayer r:embed="rId47">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3411940" y="14948"/>
            <a:ext cx="6531911" cy="461665"/>
          </a:xfrm>
          <a:prstGeom prst="rect">
            <a:avLst/>
          </a:prstGeom>
          <a:noFill/>
        </p:spPr>
        <p:txBody>
          <a:bodyPr wrap="square" rtlCol="0">
            <a:spAutoFit/>
          </a:bodyPr>
          <a:lstStyle/>
          <a:p>
            <a:r>
              <a:rPr lang="el-GR" sz="2400" b="1" dirty="0" smtClean="0">
                <a:solidFill>
                  <a:srgbClr val="FF0000"/>
                </a:solidFill>
              </a:rPr>
              <a:t>2</a:t>
            </a:r>
            <a:r>
              <a:rPr lang="el-GR" sz="2400" b="1" baseline="30000" dirty="0" smtClean="0">
                <a:solidFill>
                  <a:srgbClr val="FF0000"/>
                </a:solidFill>
              </a:rPr>
              <a:t>ο</a:t>
            </a:r>
            <a:r>
              <a:rPr lang="el-GR" sz="2400" b="1" dirty="0" smtClean="0">
                <a:solidFill>
                  <a:srgbClr val="FF0000"/>
                </a:solidFill>
              </a:rPr>
              <a:t> στοιχείο:  Ο δράστης  δεν κρατάει όπλο</a:t>
            </a:r>
          </a:p>
        </p:txBody>
      </p:sp>
      <p:sp>
        <p:nvSpPr>
          <p:cNvPr id="57" name="Ορθογώνιο 56"/>
          <p:cNvSpPr/>
          <p:nvPr/>
        </p:nvSpPr>
        <p:spPr>
          <a:xfrm>
            <a:off x="10847529" y="672304"/>
            <a:ext cx="1348988"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Ορθογώνιο 57"/>
          <p:cNvSpPr/>
          <p:nvPr/>
        </p:nvSpPr>
        <p:spPr>
          <a:xfrm>
            <a:off x="9753718" y="4839329"/>
            <a:ext cx="1348988"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9" name="Εικόνα 58"/>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383478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85237" y="808074"/>
            <a:ext cx="1137975" cy="2173743"/>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746" y="929077"/>
            <a:ext cx="826937" cy="1698444"/>
          </a:xfrm>
          <a:prstGeom prst="rect">
            <a:avLst/>
          </a:prstGeom>
        </p:spPr>
      </p:pic>
      <p:pic>
        <p:nvPicPr>
          <p:cNvPr id="11" name="Εικόνα 10"/>
          <p:cNvPicPr>
            <a:picLocks noChangeAspect="1"/>
          </p:cNvPicPr>
          <p:nvPr/>
        </p:nvPicPr>
        <p:blipFill>
          <a:blip r:embed="rId6" cstate="print">
            <a:extLst>
              <a:ext uri="{BEBA8EAE-BF5A-486C-A8C5-ECC9F3942E4B}">
                <a14:imgProps xmlns:a14="http://schemas.microsoft.com/office/drawing/2010/main">
                  <a14:imgLayer r:embed="rId7">
                    <a14:imgEffect>
                      <a14:backgroundRemoval t="0" b="98978" l="0" r="99737"/>
                    </a14:imgEffect>
                  </a14:imgLayer>
                </a14:imgProps>
              </a:ext>
              <a:ext uri="{28A0092B-C50C-407E-A947-70E740481C1C}">
                <a14:useLocalDpi xmlns:a14="http://schemas.microsoft.com/office/drawing/2010/main" val="0"/>
              </a:ext>
            </a:extLst>
          </a:blip>
          <a:stretch>
            <a:fillRect/>
          </a:stretch>
        </p:blipFill>
        <p:spPr>
          <a:xfrm>
            <a:off x="9943851" y="777362"/>
            <a:ext cx="874172" cy="1953491"/>
          </a:xfrm>
          <a:prstGeom prst="rect">
            <a:avLst/>
          </a:prstGeom>
        </p:spPr>
      </p:pic>
      <p:pic>
        <p:nvPicPr>
          <p:cNvPr id="14" name="Εικόνα 13"/>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10">
            <a:extLst>
              <a:ext uri="{BEBA8EAE-BF5A-486C-A8C5-ECC9F3942E4B}">
                <a14:imgProps xmlns:a14="http://schemas.microsoft.com/office/drawing/2010/main">
                  <a14:imgLayer r:embed="rId11">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pic>
        <p:nvPicPr>
          <p:cNvPr id="17" name="Εικόνα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24400" y="2715483"/>
            <a:ext cx="1346487" cy="2036646"/>
          </a:xfrm>
          <a:prstGeom prst="rect">
            <a:avLst/>
          </a:prstGeom>
        </p:spPr>
      </p:pic>
      <p:grpSp>
        <p:nvGrpSpPr>
          <p:cNvPr id="21" name="Ομάδα 20"/>
          <p:cNvGrpSpPr/>
          <p:nvPr/>
        </p:nvGrpSpPr>
        <p:grpSpPr>
          <a:xfrm>
            <a:off x="6062938" y="2970079"/>
            <a:ext cx="1240545" cy="1760025"/>
            <a:chOff x="5800157" y="2500093"/>
            <a:chExt cx="1350923" cy="1945825"/>
          </a:xfrm>
        </p:grpSpPr>
        <p:pic>
          <p:nvPicPr>
            <p:cNvPr id="18" name="Εικόνα 17"/>
            <p:cNvPicPr>
              <a:picLocks noChangeAspect="1"/>
            </p:cNvPicPr>
            <p:nvPr/>
          </p:nvPicPr>
          <p:blipFill>
            <a:blip r:embed="rId13" cstate="print">
              <a:extLst>
                <a:ext uri="{BEBA8EAE-BF5A-486C-A8C5-ECC9F3942E4B}">
                  <a14:imgProps xmlns:a14="http://schemas.microsoft.com/office/drawing/2010/main">
                    <a14:imgLayer r:embed="rId14">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2" name="Εικόνα 21"/>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9777" r="99162"/>
                    </a14:imgEffect>
                  </a14:imgLayer>
                </a14:imgProps>
              </a:ext>
              <a:ext uri="{28A0092B-C50C-407E-A947-70E740481C1C}">
                <a14:useLocalDpi xmlns:a14="http://schemas.microsoft.com/office/drawing/2010/main" val="0"/>
              </a:ext>
            </a:extLst>
          </a:blip>
          <a:stretch>
            <a:fillRect/>
          </a:stretch>
        </p:blipFill>
        <p:spPr>
          <a:xfrm>
            <a:off x="7318208" y="2748929"/>
            <a:ext cx="1119267" cy="2015965"/>
          </a:xfrm>
          <a:prstGeom prst="rect">
            <a:avLst/>
          </a:prstGeom>
        </p:spPr>
      </p:pic>
      <p:pic>
        <p:nvPicPr>
          <p:cNvPr id="23" name="Εικόνα 22"/>
          <p:cNvPicPr>
            <a:picLocks noChangeAspect="1"/>
          </p:cNvPicPr>
          <p:nvPr/>
        </p:nvPicPr>
        <p:blipFill>
          <a:blip r:embed="rId17">
            <a:extLst>
              <a:ext uri="{BEBA8EAE-BF5A-486C-A8C5-ECC9F3942E4B}">
                <a14:imgProps xmlns:a14="http://schemas.microsoft.com/office/drawing/2010/main">
                  <a14:imgLayer r:embed="rId18">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26" name="Εικόνα 25"/>
          <p:cNvPicPr>
            <a:picLocks noChangeAspect="1"/>
          </p:cNvPicPr>
          <p:nvPr/>
        </p:nvPicPr>
        <p:blipFill>
          <a:blip r:embed="rId19">
            <a:extLst>
              <a:ext uri="{BEBA8EAE-BF5A-486C-A8C5-ECC9F3942E4B}">
                <a14:imgProps xmlns:a14="http://schemas.microsoft.com/office/drawing/2010/main">
                  <a14:imgLayer r:embed="rId20">
                    <a14:imgEffect>
                      <a14:backgroundRemoval t="0" b="98498" l="0" r="100000"/>
                    </a14:imgEffect>
                  </a14:imgLayer>
                </a14:imgProps>
              </a:ext>
              <a:ext uri="{28A0092B-C50C-407E-A947-70E740481C1C}">
                <a14:useLocalDpi xmlns:a14="http://schemas.microsoft.com/office/drawing/2010/main" val="0"/>
              </a:ext>
            </a:extLst>
          </a:blip>
          <a:stretch>
            <a:fillRect/>
          </a:stretch>
        </p:blipFill>
        <p:spPr>
          <a:xfrm>
            <a:off x="10934124" y="2763836"/>
            <a:ext cx="1134678" cy="2058446"/>
          </a:xfrm>
          <a:prstGeom prst="rect">
            <a:avLst/>
          </a:prstGeom>
        </p:spPr>
      </p:pic>
      <p:pic>
        <p:nvPicPr>
          <p:cNvPr id="29" name="Εικόνα 28"/>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96875"/>
                    </a14:imgEffect>
                  </a14:imgLayer>
                </a14:imgProps>
              </a:ext>
              <a:ext uri="{28A0092B-C50C-407E-A947-70E740481C1C}">
                <a14:useLocalDpi xmlns:a14="http://schemas.microsoft.com/office/drawing/2010/main" val="0"/>
              </a:ext>
            </a:extLst>
          </a:blip>
          <a:stretch>
            <a:fillRect/>
          </a:stretch>
        </p:blipFill>
        <p:spPr>
          <a:xfrm>
            <a:off x="1249158" y="4930394"/>
            <a:ext cx="1258615" cy="1942217"/>
          </a:xfrm>
          <a:prstGeom prst="rect">
            <a:avLst/>
          </a:prstGeom>
        </p:spPr>
      </p:pic>
      <p:pic>
        <p:nvPicPr>
          <p:cNvPr id="31" name="Εικόνα 30"/>
          <p:cNvPicPr>
            <a:picLocks noChangeAspect="1"/>
          </p:cNvPicPr>
          <p:nvPr/>
        </p:nvPicPr>
        <p:blipFill>
          <a:blip r:embed="rId23">
            <a:extLst>
              <a:ext uri="{BEBA8EAE-BF5A-486C-A8C5-ECC9F3942E4B}">
                <a14:imgProps xmlns:a14="http://schemas.microsoft.com/office/drawing/2010/main">
                  <a14:imgLayer r:embed="rId24">
                    <a14:imgEffect>
                      <a14:backgroundRemoval t="9886" b="97909" l="9647" r="91765"/>
                    </a14:imgEffect>
                  </a14:imgLayer>
                </a14:imgProps>
              </a:ext>
              <a:ext uri="{28A0092B-C50C-407E-A947-70E740481C1C}">
                <a14:useLocalDpi xmlns:a14="http://schemas.microsoft.com/office/drawing/2010/main" val="0"/>
              </a:ext>
            </a:extLst>
          </a:blip>
          <a:stretch>
            <a:fillRect/>
          </a:stretch>
        </p:blipFill>
        <p:spPr>
          <a:xfrm>
            <a:off x="5039912" y="4720125"/>
            <a:ext cx="1195623" cy="2195878"/>
          </a:xfrm>
          <a:prstGeom prst="rect">
            <a:avLst/>
          </a:prstGeom>
        </p:spPr>
      </p:pic>
      <p:pic>
        <p:nvPicPr>
          <p:cNvPr id="32" name="Εικόνα 31"/>
          <p:cNvPicPr>
            <a:picLocks noChangeAspect="1"/>
          </p:cNvPicPr>
          <p:nvPr/>
        </p:nvPicPr>
        <p:blipFill>
          <a:blip r:embed="rId25" cstate="print">
            <a:extLst>
              <a:ext uri="{BEBA8EAE-BF5A-486C-A8C5-ECC9F3942E4B}">
                <a14:imgProps xmlns:a14="http://schemas.microsoft.com/office/drawing/2010/main">
                  <a14:imgLayer r:embed="rId2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3" name="Εικόνα 32"/>
          <p:cNvPicPr>
            <a:picLocks noChangeAspect="1"/>
          </p:cNvPicPr>
          <p:nvPr/>
        </p:nvPicPr>
        <p:blipFill>
          <a:blip r:embed="rId27" cstate="print">
            <a:extLst>
              <a:ext uri="{BEBA8EAE-BF5A-486C-A8C5-ECC9F3942E4B}">
                <a14:imgProps xmlns:a14="http://schemas.microsoft.com/office/drawing/2010/main">
                  <a14:imgLayer r:embed="rId28">
                    <a14:imgEffect>
                      <a14:backgroundRemoval t="0" b="100000" l="9942" r="89474"/>
                    </a14:imgEffect>
                  </a14:imgLayer>
                </a14:imgProps>
              </a:ext>
              <a:ext uri="{28A0092B-C50C-407E-A947-70E740481C1C}">
                <a14:useLocalDpi xmlns:a14="http://schemas.microsoft.com/office/drawing/2010/main" val="0"/>
              </a:ext>
            </a:extLst>
          </a:blip>
          <a:stretch>
            <a:fillRect/>
          </a:stretch>
        </p:blipFill>
        <p:spPr>
          <a:xfrm>
            <a:off x="7292321" y="4763254"/>
            <a:ext cx="1384180" cy="2359677"/>
          </a:xfrm>
          <a:prstGeom prst="rect">
            <a:avLst/>
          </a:prstGeom>
        </p:spPr>
      </p:pic>
      <p:pic>
        <p:nvPicPr>
          <p:cNvPr id="35" name="Εικόνα 34"/>
          <p:cNvPicPr>
            <a:picLocks noChangeAspect="1"/>
          </p:cNvPicPr>
          <p:nvPr/>
        </p:nvPicPr>
        <p:blipFill>
          <a:blip r:embed="rId29">
            <a:extLst>
              <a:ext uri="{BEBA8EAE-BF5A-486C-A8C5-ECC9F3942E4B}">
                <a14:imgProps xmlns:a14="http://schemas.microsoft.com/office/drawing/2010/main">
                  <a14:imgLayer r:embed="rId30">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39" name="Εικόνα 38"/>
          <p:cNvPicPr>
            <a:picLocks noChangeAspect="1"/>
          </p:cNvPicPr>
          <p:nvPr/>
        </p:nvPicPr>
        <p:blipFill>
          <a:blip r:embed="rId31">
            <a:extLst>
              <a:ext uri="{BEBA8EAE-BF5A-486C-A8C5-ECC9F3942E4B}">
                <a14:imgProps xmlns:a14="http://schemas.microsoft.com/office/drawing/2010/main">
                  <a14:imgLayer r:embed="rId32">
                    <a14:imgEffect>
                      <a14:backgroundRemoval t="9350" b="97561" l="0" r="97794"/>
                    </a14:imgEffect>
                  </a14:imgLayer>
                </a14:imgProps>
              </a:ext>
              <a:ext uri="{28A0092B-C50C-407E-A947-70E740481C1C}">
                <a14:useLocalDpi xmlns:a14="http://schemas.microsoft.com/office/drawing/2010/main" val="0"/>
              </a:ext>
            </a:extLst>
          </a:blip>
          <a:stretch>
            <a:fillRect/>
          </a:stretch>
        </p:blipFill>
        <p:spPr>
          <a:xfrm>
            <a:off x="3796439" y="4752129"/>
            <a:ext cx="1150634" cy="2081293"/>
          </a:xfrm>
          <a:prstGeom prst="rect">
            <a:avLst/>
          </a:prstGeom>
        </p:spPr>
      </p:pic>
      <p:grpSp>
        <p:nvGrpSpPr>
          <p:cNvPr id="42" name="Ομάδα 41"/>
          <p:cNvGrpSpPr/>
          <p:nvPr/>
        </p:nvGrpSpPr>
        <p:grpSpPr>
          <a:xfrm>
            <a:off x="6369746" y="916045"/>
            <a:ext cx="1205931" cy="1842365"/>
            <a:chOff x="6295679" y="196787"/>
            <a:chExt cx="1285069" cy="2072280"/>
          </a:xfrm>
        </p:grpSpPr>
        <p:pic>
          <p:nvPicPr>
            <p:cNvPr id="6" name="Εικόνα 5"/>
            <p:cNvPicPr>
              <a:picLocks noChangeAspect="1"/>
            </p:cNvPicPr>
            <p:nvPr/>
          </p:nvPicPr>
          <p:blipFill>
            <a:blip r:embed="rId33" cstate="print">
              <a:extLst>
                <a:ext uri="{BEBA8EAE-BF5A-486C-A8C5-ECC9F3942E4B}">
                  <a14:imgProps xmlns:a14="http://schemas.microsoft.com/office/drawing/2010/main">
                    <a14:imgLayer r:embed="rId34">
                      <a14:imgEffect>
                        <a14:backgroundRemoval t="0" b="98768" l="5298" r="95364"/>
                      </a14:imgEffect>
                    </a14:imgLayer>
                  </a14:imgProps>
                </a:ext>
                <a:ext uri="{28A0092B-C50C-407E-A947-70E740481C1C}">
                  <a14:useLocalDpi xmlns:a14="http://schemas.microsoft.com/office/drawing/2010/main" val="0"/>
                </a:ext>
              </a:extLst>
            </a:blip>
            <a:stretch>
              <a:fillRect/>
            </a:stretch>
          </p:blipFill>
          <p:spPr>
            <a:xfrm>
              <a:off x="6295679" y="196787"/>
              <a:ext cx="1285069" cy="2072280"/>
            </a:xfrm>
            <a:prstGeom prst="rect">
              <a:avLst/>
            </a:prstGeom>
          </p:spPr>
        </p:pic>
        <p:sp>
          <p:nvSpPr>
            <p:cNvPr id="40" name="Οβάλ 39"/>
            <p:cNvSpPr/>
            <p:nvPr/>
          </p:nvSpPr>
          <p:spPr>
            <a:xfrm flipV="1">
              <a:off x="6751139" y="64815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Οβάλ 40"/>
            <p:cNvSpPr/>
            <p:nvPr/>
          </p:nvSpPr>
          <p:spPr>
            <a:xfrm flipV="1">
              <a:off x="6962260" y="59549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45" name="Καμπύλη γραμμή σύνδεσης 44"/>
          <p:cNvCxnSpPr/>
          <p:nvPr/>
        </p:nvCxnSpPr>
        <p:spPr>
          <a:xfrm>
            <a:off x="6417530" y="1514901"/>
            <a:ext cx="333609" cy="40944"/>
          </a:xfrm>
          <a:prstGeom prst="curved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Εικόνα 46"/>
          <p:cNvPicPr>
            <a:picLocks noChangeAspect="1"/>
          </p:cNvPicPr>
          <p:nvPr/>
        </p:nvPicPr>
        <p:blipFill>
          <a:blip r:embed="rId35" cstate="print">
            <a:extLst>
              <a:ext uri="{BEBA8EAE-BF5A-486C-A8C5-ECC9F3942E4B}">
                <a14:imgProps xmlns:a14="http://schemas.microsoft.com/office/drawing/2010/main">
                  <a14:imgLayer r:embed="rId36">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48" name="Εικόνα 47"/>
          <p:cNvPicPr>
            <a:picLocks noChangeAspect="1"/>
          </p:cNvPicPr>
          <p:nvPr/>
        </p:nvPicPr>
        <p:blipFill>
          <a:blip r:embed="rId37" cstate="print">
            <a:extLst>
              <a:ext uri="{BEBA8EAE-BF5A-486C-A8C5-ECC9F3942E4B}">
                <a14:imgProps xmlns:a14="http://schemas.microsoft.com/office/drawing/2010/main">
                  <a14:imgLayer r:embed="rId38">
                    <a14:imgEffect>
                      <a14:backgroundRemoval t="592" b="98817" l="0" r="89831"/>
                    </a14:imgEffect>
                  </a14:imgLayer>
                </a14:imgProps>
              </a:ext>
              <a:ext uri="{28A0092B-C50C-407E-A947-70E740481C1C}">
                <a14:useLocalDpi xmlns:a14="http://schemas.microsoft.com/office/drawing/2010/main" val="0"/>
              </a:ext>
            </a:extLst>
          </a:blip>
          <a:stretch>
            <a:fillRect/>
          </a:stretch>
        </p:blipFill>
        <p:spPr>
          <a:xfrm>
            <a:off x="3849710" y="916045"/>
            <a:ext cx="1171048" cy="1631129"/>
          </a:xfrm>
          <a:prstGeom prst="rect">
            <a:avLst/>
          </a:prstGeom>
        </p:spPr>
      </p:pic>
      <p:pic>
        <p:nvPicPr>
          <p:cNvPr id="49" name="Εικόνα 48"/>
          <p:cNvPicPr>
            <a:picLocks noChangeAspect="1"/>
          </p:cNvPicPr>
          <p:nvPr/>
        </p:nvPicPr>
        <p:blipFill>
          <a:blip r:embed="rId39">
            <a:extLst>
              <a:ext uri="{BEBA8EAE-BF5A-486C-A8C5-ECC9F3942E4B}">
                <a14:imgProps xmlns:a14="http://schemas.microsoft.com/office/drawing/2010/main">
                  <a14:imgLayer r:embed="rId40">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711945" y="827553"/>
            <a:ext cx="849411" cy="1860678"/>
          </a:xfrm>
          <a:prstGeom prst="rect">
            <a:avLst/>
          </a:prstGeom>
        </p:spPr>
      </p:pic>
      <p:pic>
        <p:nvPicPr>
          <p:cNvPr id="50" name="Εικόνα 49"/>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9747703" y="2718685"/>
            <a:ext cx="1030178" cy="2015656"/>
          </a:xfrm>
          <a:prstGeom prst="rect">
            <a:avLst/>
          </a:prstGeom>
        </p:spPr>
      </p:pic>
      <p:pic>
        <p:nvPicPr>
          <p:cNvPr id="51" name="Εικόνα 50"/>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1186112" y="4578315"/>
            <a:ext cx="893483" cy="2255853"/>
          </a:xfrm>
          <a:prstGeom prst="rect">
            <a:avLst/>
          </a:prstGeom>
        </p:spPr>
      </p:pic>
      <p:pic>
        <p:nvPicPr>
          <p:cNvPr id="52" name="Εικόνα 51"/>
          <p:cNvPicPr>
            <a:picLocks noChangeAspect="1"/>
          </p:cNvPicPr>
          <p:nvPr/>
        </p:nvPicPr>
        <p:blipFill>
          <a:blip r:embed="rId43" cstate="print">
            <a:extLst>
              <a:ext uri="{BEBA8EAE-BF5A-486C-A8C5-ECC9F3942E4B}">
                <a14:imgProps xmlns:a14="http://schemas.microsoft.com/office/drawing/2010/main">
                  <a14:imgLayer r:embed="rId44">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3585518" y="14948"/>
            <a:ext cx="5352005" cy="461665"/>
          </a:xfrm>
          <a:prstGeom prst="rect">
            <a:avLst/>
          </a:prstGeom>
          <a:noFill/>
        </p:spPr>
        <p:txBody>
          <a:bodyPr wrap="square" rtlCol="0">
            <a:spAutoFit/>
          </a:bodyPr>
          <a:lstStyle/>
          <a:p>
            <a:r>
              <a:rPr lang="el-GR" sz="2400" b="1" dirty="0" smtClean="0">
                <a:solidFill>
                  <a:srgbClr val="FF0000"/>
                </a:solidFill>
              </a:rPr>
              <a:t>3</a:t>
            </a:r>
            <a:r>
              <a:rPr lang="el-GR" sz="2400" b="1" baseline="30000" dirty="0" smtClean="0">
                <a:solidFill>
                  <a:srgbClr val="FF0000"/>
                </a:solidFill>
              </a:rPr>
              <a:t>ο</a:t>
            </a:r>
            <a:r>
              <a:rPr lang="el-GR" sz="2400" b="1" dirty="0" smtClean="0">
                <a:solidFill>
                  <a:srgbClr val="FF0000"/>
                </a:solidFill>
              </a:rPr>
              <a:t> στοιχείο: Ο δράστης δεν έχει κέρατα</a:t>
            </a:r>
          </a:p>
        </p:txBody>
      </p:sp>
      <p:sp>
        <p:nvSpPr>
          <p:cNvPr id="56" name="Ορθογώνιο 55"/>
          <p:cNvSpPr/>
          <p:nvPr/>
        </p:nvSpPr>
        <p:spPr>
          <a:xfrm>
            <a:off x="6294823" y="767696"/>
            <a:ext cx="1348988"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Ορθογώνιο 56"/>
          <p:cNvSpPr/>
          <p:nvPr/>
        </p:nvSpPr>
        <p:spPr>
          <a:xfrm>
            <a:off x="3740733" y="767696"/>
            <a:ext cx="1348988"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Ορθογώνιο 57"/>
          <p:cNvSpPr/>
          <p:nvPr/>
        </p:nvSpPr>
        <p:spPr>
          <a:xfrm>
            <a:off x="5081360" y="4865453"/>
            <a:ext cx="1185795"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9" name="Εικόνα 58"/>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421286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85237" y="808074"/>
            <a:ext cx="1137975" cy="2173743"/>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746" y="929077"/>
            <a:ext cx="826937" cy="1698444"/>
          </a:xfrm>
          <a:prstGeom prst="rect">
            <a:avLst/>
          </a:prstGeom>
        </p:spPr>
      </p:pic>
      <p:pic>
        <p:nvPicPr>
          <p:cNvPr id="11" name="Εικόνα 10"/>
          <p:cNvPicPr>
            <a:picLocks noChangeAspect="1"/>
          </p:cNvPicPr>
          <p:nvPr/>
        </p:nvPicPr>
        <p:blipFill>
          <a:blip r:embed="rId6" cstate="print">
            <a:extLst>
              <a:ext uri="{BEBA8EAE-BF5A-486C-A8C5-ECC9F3942E4B}">
                <a14:imgProps xmlns:a14="http://schemas.microsoft.com/office/drawing/2010/main">
                  <a14:imgLayer r:embed="rId7">
                    <a14:imgEffect>
                      <a14:backgroundRemoval t="0" b="98978" l="0" r="99737"/>
                    </a14:imgEffect>
                  </a14:imgLayer>
                </a14:imgProps>
              </a:ext>
              <a:ext uri="{28A0092B-C50C-407E-A947-70E740481C1C}">
                <a14:useLocalDpi xmlns:a14="http://schemas.microsoft.com/office/drawing/2010/main" val="0"/>
              </a:ext>
            </a:extLst>
          </a:blip>
          <a:stretch>
            <a:fillRect/>
          </a:stretch>
        </p:blipFill>
        <p:spPr>
          <a:xfrm>
            <a:off x="9943851" y="777362"/>
            <a:ext cx="874172" cy="1953491"/>
          </a:xfrm>
          <a:prstGeom prst="rect">
            <a:avLst/>
          </a:prstGeom>
        </p:spPr>
      </p:pic>
      <p:pic>
        <p:nvPicPr>
          <p:cNvPr id="14" name="Εικόνα 13"/>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10">
            <a:extLst>
              <a:ext uri="{BEBA8EAE-BF5A-486C-A8C5-ECC9F3942E4B}">
                <a14:imgProps xmlns:a14="http://schemas.microsoft.com/office/drawing/2010/main">
                  <a14:imgLayer r:embed="rId11">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pic>
        <p:nvPicPr>
          <p:cNvPr id="17" name="Εικόνα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24400" y="2715483"/>
            <a:ext cx="1346487" cy="2036646"/>
          </a:xfrm>
          <a:prstGeom prst="rect">
            <a:avLst/>
          </a:prstGeom>
        </p:spPr>
      </p:pic>
      <p:grpSp>
        <p:nvGrpSpPr>
          <p:cNvPr id="21" name="Ομάδα 20"/>
          <p:cNvGrpSpPr/>
          <p:nvPr/>
        </p:nvGrpSpPr>
        <p:grpSpPr>
          <a:xfrm>
            <a:off x="6062938" y="2970079"/>
            <a:ext cx="1240545" cy="1760025"/>
            <a:chOff x="5800157" y="2500093"/>
            <a:chExt cx="1350923" cy="1945825"/>
          </a:xfrm>
        </p:grpSpPr>
        <p:pic>
          <p:nvPicPr>
            <p:cNvPr id="18" name="Εικόνα 17"/>
            <p:cNvPicPr>
              <a:picLocks noChangeAspect="1"/>
            </p:cNvPicPr>
            <p:nvPr/>
          </p:nvPicPr>
          <p:blipFill>
            <a:blip r:embed="rId13" cstate="print">
              <a:extLst>
                <a:ext uri="{BEBA8EAE-BF5A-486C-A8C5-ECC9F3942E4B}">
                  <a14:imgProps xmlns:a14="http://schemas.microsoft.com/office/drawing/2010/main">
                    <a14:imgLayer r:embed="rId14">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2" name="Εικόνα 21"/>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9777" r="99162"/>
                    </a14:imgEffect>
                  </a14:imgLayer>
                </a14:imgProps>
              </a:ext>
              <a:ext uri="{28A0092B-C50C-407E-A947-70E740481C1C}">
                <a14:useLocalDpi xmlns:a14="http://schemas.microsoft.com/office/drawing/2010/main" val="0"/>
              </a:ext>
            </a:extLst>
          </a:blip>
          <a:stretch>
            <a:fillRect/>
          </a:stretch>
        </p:blipFill>
        <p:spPr>
          <a:xfrm>
            <a:off x="7318208" y="2748929"/>
            <a:ext cx="1119267" cy="2015965"/>
          </a:xfrm>
          <a:prstGeom prst="rect">
            <a:avLst/>
          </a:prstGeom>
        </p:spPr>
      </p:pic>
      <p:pic>
        <p:nvPicPr>
          <p:cNvPr id="23" name="Εικόνα 22"/>
          <p:cNvPicPr>
            <a:picLocks noChangeAspect="1"/>
          </p:cNvPicPr>
          <p:nvPr/>
        </p:nvPicPr>
        <p:blipFill>
          <a:blip r:embed="rId17">
            <a:extLst>
              <a:ext uri="{BEBA8EAE-BF5A-486C-A8C5-ECC9F3942E4B}">
                <a14:imgProps xmlns:a14="http://schemas.microsoft.com/office/drawing/2010/main">
                  <a14:imgLayer r:embed="rId18">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26" name="Εικόνα 25"/>
          <p:cNvPicPr>
            <a:picLocks noChangeAspect="1"/>
          </p:cNvPicPr>
          <p:nvPr/>
        </p:nvPicPr>
        <p:blipFill>
          <a:blip r:embed="rId19">
            <a:extLst>
              <a:ext uri="{BEBA8EAE-BF5A-486C-A8C5-ECC9F3942E4B}">
                <a14:imgProps xmlns:a14="http://schemas.microsoft.com/office/drawing/2010/main">
                  <a14:imgLayer r:embed="rId20">
                    <a14:imgEffect>
                      <a14:backgroundRemoval t="0" b="98498" l="0" r="100000"/>
                    </a14:imgEffect>
                  </a14:imgLayer>
                </a14:imgProps>
              </a:ext>
              <a:ext uri="{28A0092B-C50C-407E-A947-70E740481C1C}">
                <a14:useLocalDpi xmlns:a14="http://schemas.microsoft.com/office/drawing/2010/main" val="0"/>
              </a:ext>
            </a:extLst>
          </a:blip>
          <a:stretch>
            <a:fillRect/>
          </a:stretch>
        </p:blipFill>
        <p:spPr>
          <a:xfrm>
            <a:off x="10934124" y="2763836"/>
            <a:ext cx="1134678" cy="2058446"/>
          </a:xfrm>
          <a:prstGeom prst="rect">
            <a:avLst/>
          </a:prstGeom>
        </p:spPr>
      </p:pic>
      <p:pic>
        <p:nvPicPr>
          <p:cNvPr id="29" name="Εικόνα 28"/>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96875"/>
                    </a14:imgEffect>
                  </a14:imgLayer>
                </a14:imgProps>
              </a:ext>
              <a:ext uri="{28A0092B-C50C-407E-A947-70E740481C1C}">
                <a14:useLocalDpi xmlns:a14="http://schemas.microsoft.com/office/drawing/2010/main" val="0"/>
              </a:ext>
            </a:extLst>
          </a:blip>
          <a:stretch>
            <a:fillRect/>
          </a:stretch>
        </p:blipFill>
        <p:spPr>
          <a:xfrm>
            <a:off x="1249158" y="4930394"/>
            <a:ext cx="1258615" cy="1942217"/>
          </a:xfrm>
          <a:prstGeom prst="rect">
            <a:avLst/>
          </a:prstGeom>
        </p:spPr>
      </p:pic>
      <p:pic>
        <p:nvPicPr>
          <p:cNvPr id="32" name="Εικόνα 31"/>
          <p:cNvPicPr>
            <a:picLocks noChangeAspect="1"/>
          </p:cNvPicPr>
          <p:nvPr/>
        </p:nvPicPr>
        <p:blipFill>
          <a:blip r:embed="rId23" cstate="print">
            <a:extLst>
              <a:ext uri="{BEBA8EAE-BF5A-486C-A8C5-ECC9F3942E4B}">
                <a14:imgProps xmlns:a14="http://schemas.microsoft.com/office/drawing/2010/main">
                  <a14:imgLayer r:embed="rId2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3" name="Εικόνα 32"/>
          <p:cNvPicPr>
            <a:picLocks noChangeAspect="1"/>
          </p:cNvPicPr>
          <p:nvPr/>
        </p:nvPicPr>
        <p:blipFill>
          <a:blip r:embed="rId25" cstate="print">
            <a:extLst>
              <a:ext uri="{BEBA8EAE-BF5A-486C-A8C5-ECC9F3942E4B}">
                <a14:imgProps xmlns:a14="http://schemas.microsoft.com/office/drawing/2010/main">
                  <a14:imgLayer r:embed="rId26">
                    <a14:imgEffect>
                      <a14:backgroundRemoval t="0" b="100000" l="9942" r="89474"/>
                    </a14:imgEffect>
                  </a14:imgLayer>
                </a14:imgProps>
              </a:ext>
              <a:ext uri="{28A0092B-C50C-407E-A947-70E740481C1C}">
                <a14:useLocalDpi xmlns:a14="http://schemas.microsoft.com/office/drawing/2010/main" val="0"/>
              </a:ext>
            </a:extLst>
          </a:blip>
          <a:stretch>
            <a:fillRect/>
          </a:stretch>
        </p:blipFill>
        <p:spPr>
          <a:xfrm>
            <a:off x="7292321" y="4763254"/>
            <a:ext cx="1384180" cy="2359677"/>
          </a:xfrm>
          <a:prstGeom prst="rect">
            <a:avLst/>
          </a:prstGeom>
        </p:spPr>
      </p:pic>
      <p:pic>
        <p:nvPicPr>
          <p:cNvPr id="35" name="Εικόνα 34"/>
          <p:cNvPicPr>
            <a:picLocks noChangeAspect="1"/>
          </p:cNvPicPr>
          <p:nvPr/>
        </p:nvPicPr>
        <p:blipFill>
          <a:blip r:embed="rId27">
            <a:extLst>
              <a:ext uri="{BEBA8EAE-BF5A-486C-A8C5-ECC9F3942E4B}">
                <a14:imgProps xmlns:a14="http://schemas.microsoft.com/office/drawing/2010/main">
                  <a14:imgLayer r:embed="rId28">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39" name="Εικόνα 38"/>
          <p:cNvPicPr>
            <a:picLocks noChangeAspect="1"/>
          </p:cNvPicPr>
          <p:nvPr/>
        </p:nvPicPr>
        <p:blipFill>
          <a:blip r:embed="rId29">
            <a:extLst>
              <a:ext uri="{BEBA8EAE-BF5A-486C-A8C5-ECC9F3942E4B}">
                <a14:imgProps xmlns:a14="http://schemas.microsoft.com/office/drawing/2010/main">
                  <a14:imgLayer r:embed="rId30">
                    <a14:imgEffect>
                      <a14:backgroundRemoval t="9350" b="97561" l="0" r="97794"/>
                    </a14:imgEffect>
                  </a14:imgLayer>
                </a14:imgProps>
              </a:ext>
              <a:ext uri="{28A0092B-C50C-407E-A947-70E740481C1C}">
                <a14:useLocalDpi xmlns:a14="http://schemas.microsoft.com/office/drawing/2010/main" val="0"/>
              </a:ext>
            </a:extLst>
          </a:blip>
          <a:stretch>
            <a:fillRect/>
          </a:stretch>
        </p:blipFill>
        <p:spPr>
          <a:xfrm>
            <a:off x="3796439" y="4752129"/>
            <a:ext cx="1150634" cy="2081293"/>
          </a:xfrm>
          <a:prstGeom prst="rect">
            <a:avLst/>
          </a:prstGeom>
        </p:spPr>
      </p:pic>
      <p:pic>
        <p:nvPicPr>
          <p:cNvPr id="47" name="Εικόνα 46"/>
          <p:cNvPicPr>
            <a:picLocks noChangeAspect="1"/>
          </p:cNvPicPr>
          <p:nvPr/>
        </p:nvPicPr>
        <p:blipFill>
          <a:blip r:embed="rId31" cstate="print">
            <a:extLst>
              <a:ext uri="{BEBA8EAE-BF5A-486C-A8C5-ECC9F3942E4B}">
                <a14:imgProps xmlns:a14="http://schemas.microsoft.com/office/drawing/2010/main">
                  <a14:imgLayer r:embed="rId32">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49" name="Εικόνα 48"/>
          <p:cNvPicPr>
            <a:picLocks noChangeAspect="1"/>
          </p:cNvPicPr>
          <p:nvPr/>
        </p:nvPicPr>
        <p:blipFill>
          <a:blip r:embed="rId33">
            <a:extLst>
              <a:ext uri="{BEBA8EAE-BF5A-486C-A8C5-ECC9F3942E4B}">
                <a14:imgProps xmlns:a14="http://schemas.microsoft.com/office/drawing/2010/main">
                  <a14:imgLayer r:embed="rId34">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711945" y="827553"/>
            <a:ext cx="849411" cy="1860678"/>
          </a:xfrm>
          <a:prstGeom prst="rect">
            <a:avLst/>
          </a:prstGeom>
        </p:spPr>
      </p:pic>
      <p:pic>
        <p:nvPicPr>
          <p:cNvPr id="50" name="Εικόνα 4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747703" y="2718685"/>
            <a:ext cx="1030178" cy="2015656"/>
          </a:xfrm>
          <a:prstGeom prst="rect">
            <a:avLst/>
          </a:prstGeom>
        </p:spPr>
      </p:pic>
      <p:pic>
        <p:nvPicPr>
          <p:cNvPr id="51" name="Εικόνα 50"/>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1186112" y="4578315"/>
            <a:ext cx="893483" cy="2255853"/>
          </a:xfrm>
          <a:prstGeom prst="rect">
            <a:avLst/>
          </a:prstGeom>
        </p:spPr>
      </p:pic>
      <p:pic>
        <p:nvPicPr>
          <p:cNvPr id="52" name="Εικόνα 51"/>
          <p:cNvPicPr>
            <a:picLocks noChangeAspect="1"/>
          </p:cNvPicPr>
          <p:nvPr/>
        </p:nvPicPr>
        <p:blipFill>
          <a:blip r:embed="rId37" cstate="print">
            <a:extLst>
              <a:ext uri="{BEBA8EAE-BF5A-486C-A8C5-ECC9F3942E4B}">
                <a14:imgProps xmlns:a14="http://schemas.microsoft.com/office/drawing/2010/main">
                  <a14:imgLayer r:embed="rId38">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3585518" y="40768"/>
            <a:ext cx="5145206" cy="461665"/>
          </a:xfrm>
          <a:prstGeom prst="rect">
            <a:avLst/>
          </a:prstGeom>
          <a:noFill/>
        </p:spPr>
        <p:txBody>
          <a:bodyPr wrap="square" rtlCol="0">
            <a:spAutoFit/>
          </a:bodyPr>
          <a:lstStyle/>
          <a:p>
            <a:r>
              <a:rPr lang="el-GR" sz="2400" b="1" dirty="0" smtClean="0">
                <a:solidFill>
                  <a:srgbClr val="FF0000"/>
                </a:solidFill>
              </a:rPr>
              <a:t>4. Ο δράστης δεν είναι φρούτο</a:t>
            </a:r>
          </a:p>
        </p:txBody>
      </p:sp>
      <p:sp>
        <p:nvSpPr>
          <p:cNvPr id="60" name="Ορθογώνιο 59"/>
          <p:cNvSpPr/>
          <p:nvPr/>
        </p:nvSpPr>
        <p:spPr>
          <a:xfrm>
            <a:off x="10979280" y="4849165"/>
            <a:ext cx="121272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1" name="Εικόνα 60"/>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37222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85237" y="808074"/>
            <a:ext cx="1137975" cy="2173743"/>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746" y="929077"/>
            <a:ext cx="826937" cy="1698444"/>
          </a:xfrm>
          <a:prstGeom prst="rect">
            <a:avLst/>
          </a:prstGeom>
        </p:spPr>
      </p:pic>
      <p:pic>
        <p:nvPicPr>
          <p:cNvPr id="11" name="Εικόνα 10"/>
          <p:cNvPicPr>
            <a:picLocks noChangeAspect="1"/>
          </p:cNvPicPr>
          <p:nvPr/>
        </p:nvPicPr>
        <p:blipFill>
          <a:blip r:embed="rId6" cstate="print">
            <a:extLst>
              <a:ext uri="{BEBA8EAE-BF5A-486C-A8C5-ECC9F3942E4B}">
                <a14:imgProps xmlns:a14="http://schemas.microsoft.com/office/drawing/2010/main">
                  <a14:imgLayer r:embed="rId7">
                    <a14:imgEffect>
                      <a14:backgroundRemoval t="0" b="98978" l="0" r="99737"/>
                    </a14:imgEffect>
                  </a14:imgLayer>
                </a14:imgProps>
              </a:ext>
              <a:ext uri="{28A0092B-C50C-407E-A947-70E740481C1C}">
                <a14:useLocalDpi xmlns:a14="http://schemas.microsoft.com/office/drawing/2010/main" val="0"/>
              </a:ext>
            </a:extLst>
          </a:blip>
          <a:stretch>
            <a:fillRect/>
          </a:stretch>
        </p:blipFill>
        <p:spPr>
          <a:xfrm>
            <a:off x="9943851" y="777362"/>
            <a:ext cx="874172" cy="1953491"/>
          </a:xfrm>
          <a:prstGeom prst="rect">
            <a:avLst/>
          </a:prstGeom>
        </p:spPr>
      </p:pic>
      <p:pic>
        <p:nvPicPr>
          <p:cNvPr id="14" name="Εικόνα 13"/>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10">
            <a:extLst>
              <a:ext uri="{BEBA8EAE-BF5A-486C-A8C5-ECC9F3942E4B}">
                <a14:imgProps xmlns:a14="http://schemas.microsoft.com/office/drawing/2010/main">
                  <a14:imgLayer r:embed="rId11">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pic>
        <p:nvPicPr>
          <p:cNvPr id="17" name="Εικόνα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24400" y="2715483"/>
            <a:ext cx="1346487" cy="2036646"/>
          </a:xfrm>
          <a:prstGeom prst="rect">
            <a:avLst/>
          </a:prstGeom>
        </p:spPr>
      </p:pic>
      <p:grpSp>
        <p:nvGrpSpPr>
          <p:cNvPr id="21" name="Ομάδα 20"/>
          <p:cNvGrpSpPr/>
          <p:nvPr/>
        </p:nvGrpSpPr>
        <p:grpSpPr>
          <a:xfrm>
            <a:off x="6062938" y="2970079"/>
            <a:ext cx="1240545" cy="1760025"/>
            <a:chOff x="5800157" y="2500093"/>
            <a:chExt cx="1350923" cy="1945825"/>
          </a:xfrm>
        </p:grpSpPr>
        <p:pic>
          <p:nvPicPr>
            <p:cNvPr id="18" name="Εικόνα 17"/>
            <p:cNvPicPr>
              <a:picLocks noChangeAspect="1"/>
            </p:cNvPicPr>
            <p:nvPr/>
          </p:nvPicPr>
          <p:blipFill>
            <a:blip r:embed="rId13" cstate="print">
              <a:extLst>
                <a:ext uri="{BEBA8EAE-BF5A-486C-A8C5-ECC9F3942E4B}">
                  <a14:imgProps xmlns:a14="http://schemas.microsoft.com/office/drawing/2010/main">
                    <a14:imgLayer r:embed="rId14">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2" name="Εικόνα 21"/>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9777" r="99162"/>
                    </a14:imgEffect>
                  </a14:imgLayer>
                </a14:imgProps>
              </a:ext>
              <a:ext uri="{28A0092B-C50C-407E-A947-70E740481C1C}">
                <a14:useLocalDpi xmlns:a14="http://schemas.microsoft.com/office/drawing/2010/main" val="0"/>
              </a:ext>
            </a:extLst>
          </a:blip>
          <a:stretch>
            <a:fillRect/>
          </a:stretch>
        </p:blipFill>
        <p:spPr>
          <a:xfrm>
            <a:off x="7318208" y="2748929"/>
            <a:ext cx="1119267" cy="2015965"/>
          </a:xfrm>
          <a:prstGeom prst="rect">
            <a:avLst/>
          </a:prstGeom>
        </p:spPr>
      </p:pic>
      <p:pic>
        <p:nvPicPr>
          <p:cNvPr id="23" name="Εικόνα 22"/>
          <p:cNvPicPr>
            <a:picLocks noChangeAspect="1"/>
          </p:cNvPicPr>
          <p:nvPr/>
        </p:nvPicPr>
        <p:blipFill>
          <a:blip r:embed="rId17">
            <a:extLst>
              <a:ext uri="{BEBA8EAE-BF5A-486C-A8C5-ECC9F3942E4B}">
                <a14:imgProps xmlns:a14="http://schemas.microsoft.com/office/drawing/2010/main">
                  <a14:imgLayer r:embed="rId18">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26" name="Εικόνα 25"/>
          <p:cNvPicPr>
            <a:picLocks noChangeAspect="1"/>
          </p:cNvPicPr>
          <p:nvPr/>
        </p:nvPicPr>
        <p:blipFill>
          <a:blip r:embed="rId19">
            <a:extLst>
              <a:ext uri="{BEBA8EAE-BF5A-486C-A8C5-ECC9F3942E4B}">
                <a14:imgProps xmlns:a14="http://schemas.microsoft.com/office/drawing/2010/main">
                  <a14:imgLayer r:embed="rId20">
                    <a14:imgEffect>
                      <a14:backgroundRemoval t="0" b="98498" l="0" r="100000"/>
                    </a14:imgEffect>
                  </a14:imgLayer>
                </a14:imgProps>
              </a:ext>
              <a:ext uri="{28A0092B-C50C-407E-A947-70E740481C1C}">
                <a14:useLocalDpi xmlns:a14="http://schemas.microsoft.com/office/drawing/2010/main" val="0"/>
              </a:ext>
            </a:extLst>
          </a:blip>
          <a:stretch>
            <a:fillRect/>
          </a:stretch>
        </p:blipFill>
        <p:spPr>
          <a:xfrm>
            <a:off x="10934124" y="2763836"/>
            <a:ext cx="1134678" cy="2058446"/>
          </a:xfrm>
          <a:prstGeom prst="rect">
            <a:avLst/>
          </a:prstGeom>
        </p:spPr>
      </p:pic>
      <p:pic>
        <p:nvPicPr>
          <p:cNvPr id="29" name="Εικόνα 28"/>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96875"/>
                    </a14:imgEffect>
                  </a14:imgLayer>
                </a14:imgProps>
              </a:ext>
              <a:ext uri="{28A0092B-C50C-407E-A947-70E740481C1C}">
                <a14:useLocalDpi xmlns:a14="http://schemas.microsoft.com/office/drawing/2010/main" val="0"/>
              </a:ext>
            </a:extLst>
          </a:blip>
          <a:stretch>
            <a:fillRect/>
          </a:stretch>
        </p:blipFill>
        <p:spPr>
          <a:xfrm>
            <a:off x="1249158" y="4930394"/>
            <a:ext cx="1258615" cy="1942217"/>
          </a:xfrm>
          <a:prstGeom prst="rect">
            <a:avLst/>
          </a:prstGeom>
        </p:spPr>
      </p:pic>
      <p:pic>
        <p:nvPicPr>
          <p:cNvPr id="32" name="Εικόνα 31"/>
          <p:cNvPicPr>
            <a:picLocks noChangeAspect="1"/>
          </p:cNvPicPr>
          <p:nvPr/>
        </p:nvPicPr>
        <p:blipFill>
          <a:blip r:embed="rId23" cstate="print">
            <a:extLst>
              <a:ext uri="{BEBA8EAE-BF5A-486C-A8C5-ECC9F3942E4B}">
                <a14:imgProps xmlns:a14="http://schemas.microsoft.com/office/drawing/2010/main">
                  <a14:imgLayer r:embed="rId2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3" name="Εικόνα 32"/>
          <p:cNvPicPr>
            <a:picLocks noChangeAspect="1"/>
          </p:cNvPicPr>
          <p:nvPr/>
        </p:nvPicPr>
        <p:blipFill>
          <a:blip r:embed="rId25" cstate="print">
            <a:extLst>
              <a:ext uri="{BEBA8EAE-BF5A-486C-A8C5-ECC9F3942E4B}">
                <a14:imgProps xmlns:a14="http://schemas.microsoft.com/office/drawing/2010/main">
                  <a14:imgLayer r:embed="rId26">
                    <a14:imgEffect>
                      <a14:backgroundRemoval t="0" b="100000" l="9942" r="89474"/>
                    </a14:imgEffect>
                  </a14:imgLayer>
                </a14:imgProps>
              </a:ext>
              <a:ext uri="{28A0092B-C50C-407E-A947-70E740481C1C}">
                <a14:useLocalDpi xmlns:a14="http://schemas.microsoft.com/office/drawing/2010/main" val="0"/>
              </a:ext>
            </a:extLst>
          </a:blip>
          <a:stretch>
            <a:fillRect/>
          </a:stretch>
        </p:blipFill>
        <p:spPr>
          <a:xfrm>
            <a:off x="7292321" y="4763254"/>
            <a:ext cx="1384180" cy="2359677"/>
          </a:xfrm>
          <a:prstGeom prst="rect">
            <a:avLst/>
          </a:prstGeom>
        </p:spPr>
      </p:pic>
      <p:pic>
        <p:nvPicPr>
          <p:cNvPr id="35" name="Εικόνα 34"/>
          <p:cNvPicPr>
            <a:picLocks noChangeAspect="1"/>
          </p:cNvPicPr>
          <p:nvPr/>
        </p:nvPicPr>
        <p:blipFill>
          <a:blip r:embed="rId27">
            <a:extLst>
              <a:ext uri="{BEBA8EAE-BF5A-486C-A8C5-ECC9F3942E4B}">
                <a14:imgProps xmlns:a14="http://schemas.microsoft.com/office/drawing/2010/main">
                  <a14:imgLayer r:embed="rId28">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39" name="Εικόνα 38"/>
          <p:cNvPicPr>
            <a:picLocks noChangeAspect="1"/>
          </p:cNvPicPr>
          <p:nvPr/>
        </p:nvPicPr>
        <p:blipFill>
          <a:blip r:embed="rId29">
            <a:extLst>
              <a:ext uri="{BEBA8EAE-BF5A-486C-A8C5-ECC9F3942E4B}">
                <a14:imgProps xmlns:a14="http://schemas.microsoft.com/office/drawing/2010/main">
                  <a14:imgLayer r:embed="rId30">
                    <a14:imgEffect>
                      <a14:backgroundRemoval t="9350" b="97561" l="0" r="97794"/>
                    </a14:imgEffect>
                  </a14:imgLayer>
                </a14:imgProps>
              </a:ext>
              <a:ext uri="{28A0092B-C50C-407E-A947-70E740481C1C}">
                <a14:useLocalDpi xmlns:a14="http://schemas.microsoft.com/office/drawing/2010/main" val="0"/>
              </a:ext>
            </a:extLst>
          </a:blip>
          <a:stretch>
            <a:fillRect/>
          </a:stretch>
        </p:blipFill>
        <p:spPr>
          <a:xfrm>
            <a:off x="3796439" y="4752129"/>
            <a:ext cx="1150634" cy="2081293"/>
          </a:xfrm>
          <a:prstGeom prst="rect">
            <a:avLst/>
          </a:prstGeom>
        </p:spPr>
      </p:pic>
      <p:pic>
        <p:nvPicPr>
          <p:cNvPr id="47" name="Εικόνα 46"/>
          <p:cNvPicPr>
            <a:picLocks noChangeAspect="1"/>
          </p:cNvPicPr>
          <p:nvPr/>
        </p:nvPicPr>
        <p:blipFill>
          <a:blip r:embed="rId31" cstate="print">
            <a:extLst>
              <a:ext uri="{BEBA8EAE-BF5A-486C-A8C5-ECC9F3942E4B}">
                <a14:imgProps xmlns:a14="http://schemas.microsoft.com/office/drawing/2010/main">
                  <a14:imgLayer r:embed="rId32">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49" name="Εικόνα 48"/>
          <p:cNvPicPr>
            <a:picLocks noChangeAspect="1"/>
          </p:cNvPicPr>
          <p:nvPr/>
        </p:nvPicPr>
        <p:blipFill>
          <a:blip r:embed="rId33">
            <a:extLst>
              <a:ext uri="{BEBA8EAE-BF5A-486C-A8C5-ECC9F3942E4B}">
                <a14:imgProps xmlns:a14="http://schemas.microsoft.com/office/drawing/2010/main">
                  <a14:imgLayer r:embed="rId34">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711945" y="827553"/>
            <a:ext cx="849411" cy="1860678"/>
          </a:xfrm>
          <a:prstGeom prst="rect">
            <a:avLst/>
          </a:prstGeom>
        </p:spPr>
      </p:pic>
      <p:pic>
        <p:nvPicPr>
          <p:cNvPr id="50" name="Εικόνα 4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747703" y="2718685"/>
            <a:ext cx="1030178" cy="2015656"/>
          </a:xfrm>
          <a:prstGeom prst="rect">
            <a:avLst/>
          </a:prstGeom>
        </p:spPr>
      </p:pic>
      <p:pic>
        <p:nvPicPr>
          <p:cNvPr id="52" name="Εικόνα 51"/>
          <p:cNvPicPr>
            <a:picLocks noChangeAspect="1"/>
          </p:cNvPicPr>
          <p:nvPr/>
        </p:nvPicPr>
        <p:blipFill>
          <a:blip r:embed="rId36" cstate="print">
            <a:extLst>
              <a:ext uri="{BEBA8EAE-BF5A-486C-A8C5-ECC9F3942E4B}">
                <a14:imgProps xmlns:a14="http://schemas.microsoft.com/office/drawing/2010/main">
                  <a14:imgLayer r:embed="rId37">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3292965" y="70756"/>
            <a:ext cx="5268391" cy="461665"/>
          </a:xfrm>
          <a:prstGeom prst="rect">
            <a:avLst/>
          </a:prstGeom>
          <a:noFill/>
        </p:spPr>
        <p:txBody>
          <a:bodyPr wrap="square" rtlCol="0">
            <a:spAutoFit/>
          </a:bodyPr>
          <a:lstStyle/>
          <a:p>
            <a:r>
              <a:rPr lang="el-GR" sz="2400" b="1" dirty="0" smtClean="0">
                <a:solidFill>
                  <a:srgbClr val="FF0000"/>
                </a:solidFill>
              </a:rPr>
              <a:t>5. Ο δράστης δεν μπορεί να σκουπίσει</a:t>
            </a:r>
          </a:p>
        </p:txBody>
      </p:sp>
      <p:sp>
        <p:nvSpPr>
          <p:cNvPr id="59" name="Ορθογώνιο 58"/>
          <p:cNvSpPr/>
          <p:nvPr/>
        </p:nvSpPr>
        <p:spPr>
          <a:xfrm>
            <a:off x="1301609" y="4836242"/>
            <a:ext cx="1118224"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Ορθογώνιο 59"/>
          <p:cNvSpPr/>
          <p:nvPr/>
        </p:nvSpPr>
        <p:spPr>
          <a:xfrm>
            <a:off x="7305403" y="2794655"/>
            <a:ext cx="121272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1" name="Εικόνα 60"/>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27044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517" y="766843"/>
            <a:ext cx="1007001" cy="1860678"/>
          </a:xfrm>
          <a:prstGeom prst="rect">
            <a:avLst/>
          </a:prstGeom>
        </p:spPr>
      </p:pic>
      <p:pic>
        <p:nvPicPr>
          <p:cNvPr id="9" name="Εικόνα 8"/>
          <p:cNvPicPr>
            <a:picLocks noChangeAspect="1"/>
          </p:cNvPicPr>
          <p:nvPr/>
        </p:nvPicPr>
        <p:blipFill>
          <a:blip r:embed="rId3" cstate="print">
            <a:extLst>
              <a:ext uri="{BEBA8EAE-BF5A-486C-A8C5-ECC9F3942E4B}">
                <a14:imgProps xmlns:a14="http://schemas.microsoft.com/office/drawing/2010/main">
                  <a14:imgLayer r:embed="rId4">
                    <a14:imgEffect>
                      <a14:backgroundRemoval t="4537" b="94707" l="0" r="99200"/>
                    </a14:imgEffect>
                  </a14:imgLayer>
                </a14:imgProps>
              </a:ext>
              <a:ext uri="{28A0092B-C50C-407E-A947-70E740481C1C}">
                <a14:useLocalDpi xmlns:a14="http://schemas.microsoft.com/office/drawing/2010/main" val="0"/>
              </a:ext>
            </a:extLst>
          </a:blip>
          <a:stretch>
            <a:fillRect/>
          </a:stretch>
        </p:blipFill>
        <p:spPr>
          <a:xfrm>
            <a:off x="8685237" y="808074"/>
            <a:ext cx="1137975" cy="2173743"/>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746" y="929077"/>
            <a:ext cx="826937" cy="1698444"/>
          </a:xfrm>
          <a:prstGeom prst="rect">
            <a:avLst/>
          </a:prstGeom>
        </p:spPr>
      </p:pic>
      <p:pic>
        <p:nvPicPr>
          <p:cNvPr id="11" name="Εικόνα 10"/>
          <p:cNvPicPr>
            <a:picLocks noChangeAspect="1"/>
          </p:cNvPicPr>
          <p:nvPr/>
        </p:nvPicPr>
        <p:blipFill>
          <a:blip r:embed="rId6" cstate="print">
            <a:extLst>
              <a:ext uri="{BEBA8EAE-BF5A-486C-A8C5-ECC9F3942E4B}">
                <a14:imgProps xmlns:a14="http://schemas.microsoft.com/office/drawing/2010/main">
                  <a14:imgLayer r:embed="rId7">
                    <a14:imgEffect>
                      <a14:backgroundRemoval t="0" b="98978" l="0" r="99737"/>
                    </a14:imgEffect>
                  </a14:imgLayer>
                </a14:imgProps>
              </a:ext>
              <a:ext uri="{28A0092B-C50C-407E-A947-70E740481C1C}">
                <a14:useLocalDpi xmlns:a14="http://schemas.microsoft.com/office/drawing/2010/main" val="0"/>
              </a:ext>
            </a:extLst>
          </a:blip>
          <a:stretch>
            <a:fillRect/>
          </a:stretch>
        </p:blipFill>
        <p:spPr>
          <a:xfrm>
            <a:off x="9943851" y="777362"/>
            <a:ext cx="874172" cy="1953491"/>
          </a:xfrm>
          <a:prstGeom prst="rect">
            <a:avLst/>
          </a:prstGeom>
        </p:spPr>
      </p:pic>
      <p:pic>
        <p:nvPicPr>
          <p:cNvPr id="14" name="Εικόνα 13"/>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9703" y="2629537"/>
            <a:ext cx="1177560" cy="2312297"/>
          </a:xfrm>
          <a:prstGeom prst="rect">
            <a:avLst/>
          </a:prstGeom>
        </p:spPr>
      </p:pic>
      <p:pic>
        <p:nvPicPr>
          <p:cNvPr id="16" name="Εικόνα 15"/>
          <p:cNvPicPr>
            <a:picLocks noChangeAspect="1"/>
          </p:cNvPicPr>
          <p:nvPr/>
        </p:nvPicPr>
        <p:blipFill>
          <a:blip r:embed="rId10">
            <a:extLst>
              <a:ext uri="{BEBA8EAE-BF5A-486C-A8C5-ECC9F3942E4B}">
                <a14:imgProps xmlns:a14="http://schemas.microsoft.com/office/drawing/2010/main">
                  <a14:imgLayer r:embed="rId11">
                    <a14:imgEffect>
                      <a14:backgroundRemoval t="2882" b="91931" l="0" r="100000"/>
                    </a14:imgEffect>
                  </a14:imgLayer>
                </a14:imgProps>
              </a:ext>
              <a:ext uri="{28A0092B-C50C-407E-A947-70E740481C1C}">
                <a14:useLocalDpi xmlns:a14="http://schemas.microsoft.com/office/drawing/2010/main" val="0"/>
              </a:ext>
            </a:extLst>
          </a:blip>
          <a:stretch>
            <a:fillRect/>
          </a:stretch>
        </p:blipFill>
        <p:spPr>
          <a:xfrm>
            <a:off x="2302946" y="2672434"/>
            <a:ext cx="1205420" cy="2225490"/>
          </a:xfrm>
          <a:prstGeom prst="rect">
            <a:avLst/>
          </a:prstGeom>
        </p:spPr>
      </p:pic>
      <p:pic>
        <p:nvPicPr>
          <p:cNvPr id="17" name="Εικόνα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24400" y="2715483"/>
            <a:ext cx="1346487" cy="2036646"/>
          </a:xfrm>
          <a:prstGeom prst="rect">
            <a:avLst/>
          </a:prstGeom>
        </p:spPr>
      </p:pic>
      <p:grpSp>
        <p:nvGrpSpPr>
          <p:cNvPr id="21" name="Ομάδα 20"/>
          <p:cNvGrpSpPr/>
          <p:nvPr/>
        </p:nvGrpSpPr>
        <p:grpSpPr>
          <a:xfrm>
            <a:off x="6062938" y="2970079"/>
            <a:ext cx="1240545" cy="1760025"/>
            <a:chOff x="5800157" y="2500093"/>
            <a:chExt cx="1350923" cy="1945825"/>
          </a:xfrm>
        </p:grpSpPr>
        <p:pic>
          <p:nvPicPr>
            <p:cNvPr id="18" name="Εικόνα 17"/>
            <p:cNvPicPr>
              <a:picLocks noChangeAspect="1"/>
            </p:cNvPicPr>
            <p:nvPr/>
          </p:nvPicPr>
          <p:blipFill>
            <a:blip r:embed="rId13" cstate="print">
              <a:extLst>
                <a:ext uri="{BEBA8EAE-BF5A-486C-A8C5-ECC9F3942E4B}">
                  <a14:imgProps xmlns:a14="http://schemas.microsoft.com/office/drawing/2010/main">
                    <a14:imgLayer r:embed="rId14">
                      <a14:imgEffect>
                        <a14:backgroundRemoval t="637" b="100000" l="0" r="97248"/>
                      </a14:imgEffect>
                    </a14:imgLayer>
                  </a14:imgProps>
                </a:ext>
                <a:ext uri="{28A0092B-C50C-407E-A947-70E740481C1C}">
                  <a14:useLocalDpi xmlns:a14="http://schemas.microsoft.com/office/drawing/2010/main" val="0"/>
                </a:ext>
              </a:extLst>
            </a:blip>
            <a:stretch>
              <a:fillRect/>
            </a:stretch>
          </p:blipFill>
          <p:spPr>
            <a:xfrm>
              <a:off x="5800157" y="2500093"/>
              <a:ext cx="1350923" cy="1945825"/>
            </a:xfrm>
            <a:prstGeom prst="rect">
              <a:avLst/>
            </a:prstGeom>
          </p:spPr>
        </p:pic>
        <p:sp>
          <p:nvSpPr>
            <p:cNvPr id="19" name="Οβάλ 18"/>
            <p:cNvSpPr/>
            <p:nvPr/>
          </p:nvSpPr>
          <p:spPr>
            <a:xfrm>
              <a:off x="6412420" y="2985587"/>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0" name="Οβάλ 19"/>
            <p:cNvSpPr/>
            <p:nvPr/>
          </p:nvSpPr>
          <p:spPr>
            <a:xfrm>
              <a:off x="6615701" y="3018430"/>
              <a:ext cx="60330" cy="70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pic>
        <p:nvPicPr>
          <p:cNvPr id="23" name="Εικόνα 22"/>
          <p:cNvPicPr>
            <a:picLocks noChangeAspect="1"/>
          </p:cNvPicPr>
          <p:nvPr/>
        </p:nvPicPr>
        <p:blipFill>
          <a:blip r:embed="rId15">
            <a:extLst>
              <a:ext uri="{BEBA8EAE-BF5A-486C-A8C5-ECC9F3942E4B}">
                <a14:imgProps xmlns:a14="http://schemas.microsoft.com/office/drawing/2010/main">
                  <a14:imgLayer r:embed="rId16">
                    <a14:imgEffect>
                      <a14:backgroundRemoval t="0" b="94864" l="0" r="99468"/>
                    </a14:imgEffect>
                  </a14:imgLayer>
                </a14:imgProps>
              </a:ext>
              <a:ext uri="{28A0092B-C50C-407E-A947-70E740481C1C}">
                <a14:useLocalDpi xmlns:a14="http://schemas.microsoft.com/office/drawing/2010/main" val="0"/>
              </a:ext>
            </a:extLst>
          </a:blip>
          <a:stretch>
            <a:fillRect/>
          </a:stretch>
        </p:blipFill>
        <p:spPr>
          <a:xfrm>
            <a:off x="8518804" y="2920547"/>
            <a:ext cx="1105092" cy="1945667"/>
          </a:xfrm>
          <a:prstGeom prst="rect">
            <a:avLst/>
          </a:prstGeom>
        </p:spPr>
      </p:pic>
      <p:pic>
        <p:nvPicPr>
          <p:cNvPr id="26" name="Εικόνα 25"/>
          <p:cNvPicPr>
            <a:picLocks noChangeAspect="1"/>
          </p:cNvPicPr>
          <p:nvPr/>
        </p:nvPicPr>
        <p:blipFill>
          <a:blip r:embed="rId17">
            <a:extLst>
              <a:ext uri="{BEBA8EAE-BF5A-486C-A8C5-ECC9F3942E4B}">
                <a14:imgProps xmlns:a14="http://schemas.microsoft.com/office/drawing/2010/main">
                  <a14:imgLayer r:embed="rId18">
                    <a14:imgEffect>
                      <a14:backgroundRemoval t="0" b="98498" l="0" r="100000"/>
                    </a14:imgEffect>
                  </a14:imgLayer>
                </a14:imgProps>
              </a:ext>
              <a:ext uri="{28A0092B-C50C-407E-A947-70E740481C1C}">
                <a14:useLocalDpi xmlns:a14="http://schemas.microsoft.com/office/drawing/2010/main" val="0"/>
              </a:ext>
            </a:extLst>
          </a:blip>
          <a:stretch>
            <a:fillRect/>
          </a:stretch>
        </p:blipFill>
        <p:spPr>
          <a:xfrm>
            <a:off x="10934124" y="2763836"/>
            <a:ext cx="1134678" cy="2058446"/>
          </a:xfrm>
          <a:prstGeom prst="rect">
            <a:avLst/>
          </a:prstGeom>
        </p:spPr>
      </p:pic>
      <p:pic>
        <p:nvPicPr>
          <p:cNvPr id="32" name="Εικόνα 31"/>
          <p:cNvPicPr>
            <a:picLocks noChangeAspect="1"/>
          </p:cNvPicPr>
          <p:nvPr/>
        </p:nvPicPr>
        <p:blipFill>
          <a:blip r:embed="rId19" cstate="print">
            <a:extLst>
              <a:ext uri="{BEBA8EAE-BF5A-486C-A8C5-ECC9F3942E4B}">
                <a14:imgProps xmlns:a14="http://schemas.microsoft.com/office/drawing/2010/main">
                  <a14:imgLayer r:embed="rId2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10149" y="4926592"/>
            <a:ext cx="1044562" cy="2016707"/>
          </a:xfrm>
          <a:prstGeom prst="rect">
            <a:avLst/>
          </a:prstGeom>
        </p:spPr>
      </p:pic>
      <p:pic>
        <p:nvPicPr>
          <p:cNvPr id="33" name="Εικόνα 32"/>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9942" r="89474"/>
                    </a14:imgEffect>
                  </a14:imgLayer>
                </a14:imgProps>
              </a:ext>
              <a:ext uri="{28A0092B-C50C-407E-A947-70E740481C1C}">
                <a14:useLocalDpi xmlns:a14="http://schemas.microsoft.com/office/drawing/2010/main" val="0"/>
              </a:ext>
            </a:extLst>
          </a:blip>
          <a:stretch>
            <a:fillRect/>
          </a:stretch>
        </p:blipFill>
        <p:spPr>
          <a:xfrm>
            <a:off x="7292321" y="4763254"/>
            <a:ext cx="1384180" cy="2359677"/>
          </a:xfrm>
          <a:prstGeom prst="rect">
            <a:avLst/>
          </a:prstGeom>
        </p:spPr>
      </p:pic>
      <p:pic>
        <p:nvPicPr>
          <p:cNvPr id="35" name="Εικόνα 34"/>
          <p:cNvPicPr>
            <a:picLocks noChangeAspect="1"/>
          </p:cNvPicPr>
          <p:nvPr/>
        </p:nvPicPr>
        <p:blipFill>
          <a:blip r:embed="rId23">
            <a:extLst>
              <a:ext uri="{BEBA8EAE-BF5A-486C-A8C5-ECC9F3942E4B}">
                <a14:imgProps xmlns:a14="http://schemas.microsoft.com/office/drawing/2010/main">
                  <a14:imgLayer r:embed="rId24">
                    <a14:imgEffect>
                      <a14:backgroundRemoval t="922" b="100000" l="0" r="90000"/>
                    </a14:imgEffect>
                  </a14:imgLayer>
                </a14:imgProps>
              </a:ext>
              <a:ext uri="{28A0092B-C50C-407E-A947-70E740481C1C}">
                <a14:useLocalDpi xmlns:a14="http://schemas.microsoft.com/office/drawing/2010/main" val="0"/>
              </a:ext>
            </a:extLst>
          </a:blip>
          <a:stretch>
            <a:fillRect/>
          </a:stretch>
        </p:blipFill>
        <p:spPr>
          <a:xfrm>
            <a:off x="8658109" y="4998343"/>
            <a:ext cx="1045716" cy="1818947"/>
          </a:xfrm>
          <a:prstGeom prst="rect">
            <a:avLst/>
          </a:prstGeom>
        </p:spPr>
      </p:pic>
      <p:pic>
        <p:nvPicPr>
          <p:cNvPr id="39" name="Εικόνα 38"/>
          <p:cNvPicPr>
            <a:picLocks noChangeAspect="1"/>
          </p:cNvPicPr>
          <p:nvPr/>
        </p:nvPicPr>
        <p:blipFill>
          <a:blip r:embed="rId25">
            <a:extLst>
              <a:ext uri="{BEBA8EAE-BF5A-486C-A8C5-ECC9F3942E4B}">
                <a14:imgProps xmlns:a14="http://schemas.microsoft.com/office/drawing/2010/main">
                  <a14:imgLayer r:embed="rId26">
                    <a14:imgEffect>
                      <a14:backgroundRemoval t="9350" b="97561" l="0" r="97794"/>
                    </a14:imgEffect>
                  </a14:imgLayer>
                </a14:imgProps>
              </a:ext>
              <a:ext uri="{28A0092B-C50C-407E-A947-70E740481C1C}">
                <a14:useLocalDpi xmlns:a14="http://schemas.microsoft.com/office/drawing/2010/main" val="0"/>
              </a:ext>
            </a:extLst>
          </a:blip>
          <a:stretch>
            <a:fillRect/>
          </a:stretch>
        </p:blipFill>
        <p:spPr>
          <a:xfrm>
            <a:off x="3796439" y="4752129"/>
            <a:ext cx="1150634" cy="2081293"/>
          </a:xfrm>
          <a:prstGeom prst="rect">
            <a:avLst/>
          </a:prstGeom>
        </p:spPr>
      </p:pic>
      <p:pic>
        <p:nvPicPr>
          <p:cNvPr id="47" name="Εικόνα 46"/>
          <p:cNvPicPr>
            <a:picLocks noChangeAspect="1"/>
          </p:cNvPicPr>
          <p:nvPr/>
        </p:nvPicPr>
        <p:blipFill>
          <a:blip r:embed="rId27" cstate="print">
            <a:extLst>
              <a:ext uri="{BEBA8EAE-BF5A-486C-A8C5-ECC9F3942E4B}">
                <a14:imgProps xmlns:a14="http://schemas.microsoft.com/office/drawing/2010/main">
                  <a14:imgLayer r:embed="rId28">
                    <a14:imgEffect>
                      <a14:backgroundRemoval t="0" b="100000" l="0" r="97705"/>
                    </a14:imgEffect>
                  </a14:imgLayer>
                </a14:imgProps>
              </a:ext>
              <a:ext uri="{28A0092B-C50C-407E-A947-70E740481C1C}">
                <a14:useLocalDpi xmlns:a14="http://schemas.microsoft.com/office/drawing/2010/main" val="0"/>
              </a:ext>
            </a:extLst>
          </a:blip>
          <a:stretch>
            <a:fillRect/>
          </a:stretch>
        </p:blipFill>
        <p:spPr>
          <a:xfrm>
            <a:off x="3564441" y="2793598"/>
            <a:ext cx="1258858" cy="1909477"/>
          </a:xfrm>
          <a:prstGeom prst="rect">
            <a:avLst/>
          </a:prstGeom>
        </p:spPr>
      </p:pic>
      <p:pic>
        <p:nvPicPr>
          <p:cNvPr id="49" name="Εικόνα 48"/>
          <p:cNvPicPr>
            <a:picLocks noChangeAspect="1"/>
          </p:cNvPicPr>
          <p:nvPr/>
        </p:nvPicPr>
        <p:blipFill>
          <a:blip r:embed="rId29">
            <a:extLst>
              <a:ext uri="{BEBA8EAE-BF5A-486C-A8C5-ECC9F3942E4B}">
                <a14:imgProps xmlns:a14="http://schemas.microsoft.com/office/drawing/2010/main">
                  <a14:imgLayer r:embed="rId30">
                    <a14:imgEffect>
                      <a14:backgroundRemoval t="1632" b="100000" l="0" r="98498"/>
                    </a14:imgEffect>
                  </a14:imgLayer>
                </a14:imgProps>
              </a:ext>
              <a:ext uri="{28A0092B-C50C-407E-A947-70E740481C1C}">
                <a14:useLocalDpi xmlns:a14="http://schemas.microsoft.com/office/drawing/2010/main" val="0"/>
              </a:ext>
            </a:extLst>
          </a:blip>
          <a:stretch>
            <a:fillRect/>
          </a:stretch>
        </p:blipFill>
        <p:spPr>
          <a:xfrm>
            <a:off x="7711945" y="827553"/>
            <a:ext cx="849411" cy="1860678"/>
          </a:xfrm>
          <a:prstGeom prst="rect">
            <a:avLst/>
          </a:prstGeom>
        </p:spPr>
      </p:pic>
      <p:pic>
        <p:nvPicPr>
          <p:cNvPr id="50" name="Εικόνα 4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747703" y="2718685"/>
            <a:ext cx="1030178" cy="2015656"/>
          </a:xfrm>
          <a:prstGeom prst="rect">
            <a:avLst/>
          </a:prstGeom>
        </p:spPr>
      </p:pic>
      <p:pic>
        <p:nvPicPr>
          <p:cNvPr id="52" name="Εικόνα 51"/>
          <p:cNvPicPr>
            <a:picLocks noChangeAspect="1"/>
          </p:cNvPicPr>
          <p:nvPr/>
        </p:nvPicPr>
        <p:blipFill>
          <a:blip r:embed="rId32" cstate="print">
            <a:extLst>
              <a:ext uri="{BEBA8EAE-BF5A-486C-A8C5-ECC9F3942E4B}">
                <a14:imgProps xmlns:a14="http://schemas.microsoft.com/office/drawing/2010/main">
                  <a14:imgLayer r:embed="rId33">
                    <a14:imgEffect>
                      <a14:backgroundRemoval t="0" b="92208" l="0" r="97902"/>
                    </a14:imgEffect>
                  </a14:imgLayer>
                </a14:imgProps>
              </a:ext>
              <a:ext uri="{28A0092B-C50C-407E-A947-70E740481C1C}">
                <a14:useLocalDpi xmlns:a14="http://schemas.microsoft.com/office/drawing/2010/main" val="0"/>
              </a:ext>
            </a:extLst>
          </a:blip>
          <a:stretch>
            <a:fillRect/>
          </a:stretch>
        </p:blipFill>
        <p:spPr>
          <a:xfrm>
            <a:off x="83785" y="2934221"/>
            <a:ext cx="1255677" cy="1829527"/>
          </a:xfrm>
          <a:prstGeom prst="rect">
            <a:avLst/>
          </a:prstGeom>
        </p:spPr>
      </p:pic>
      <p:pic>
        <p:nvPicPr>
          <p:cNvPr id="53" name="Εικόνα 5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10425" y="1060491"/>
            <a:ext cx="1091184" cy="1556028"/>
          </a:xfrm>
          <a:prstGeom prst="rect">
            <a:avLst/>
          </a:prstGeom>
        </p:spPr>
      </p:pic>
      <p:sp>
        <p:nvSpPr>
          <p:cNvPr id="3" name="TextBox 2"/>
          <p:cNvSpPr txBox="1"/>
          <p:nvPr/>
        </p:nvSpPr>
        <p:spPr>
          <a:xfrm>
            <a:off x="3719962" y="67271"/>
            <a:ext cx="5131914" cy="461665"/>
          </a:xfrm>
          <a:prstGeom prst="rect">
            <a:avLst/>
          </a:prstGeom>
          <a:noFill/>
        </p:spPr>
        <p:txBody>
          <a:bodyPr wrap="square" rtlCol="0">
            <a:spAutoFit/>
          </a:bodyPr>
          <a:lstStyle/>
          <a:p>
            <a:r>
              <a:rPr lang="el-GR" sz="2400" b="1" dirty="0">
                <a:solidFill>
                  <a:srgbClr val="FF0000"/>
                </a:solidFill>
              </a:rPr>
              <a:t>6</a:t>
            </a:r>
            <a:r>
              <a:rPr lang="el-GR" sz="2400" b="1" dirty="0" smtClean="0">
                <a:solidFill>
                  <a:srgbClr val="FF0000"/>
                </a:solidFill>
              </a:rPr>
              <a:t>. Ο δράστης δεν έχει μακριά μαλλιά</a:t>
            </a:r>
          </a:p>
        </p:txBody>
      </p:sp>
      <p:sp>
        <p:nvSpPr>
          <p:cNvPr id="61" name="Ορθογώνιο 60"/>
          <p:cNvSpPr/>
          <p:nvPr/>
        </p:nvSpPr>
        <p:spPr>
          <a:xfrm>
            <a:off x="3719962" y="4848741"/>
            <a:ext cx="1348988"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Ορθογώνιο 62"/>
          <p:cNvSpPr/>
          <p:nvPr/>
        </p:nvSpPr>
        <p:spPr>
          <a:xfrm>
            <a:off x="1364354" y="711629"/>
            <a:ext cx="1167140" cy="19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4" name="Εικόνα 63"/>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55079" y="4866214"/>
            <a:ext cx="977417" cy="1946480"/>
          </a:xfrm>
          <a:prstGeom prst="rect">
            <a:avLst/>
          </a:prstGeom>
        </p:spPr>
      </p:pic>
    </p:spTree>
    <p:extLst>
      <p:ext uri="{BB962C8B-B14F-4D97-AF65-F5344CB8AC3E}">
        <p14:creationId xmlns:p14="http://schemas.microsoft.com/office/powerpoint/2010/main" val="20907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3178</TotalTime>
  <Words>475</Words>
  <Application>Microsoft Office PowerPoint</Application>
  <PresentationFormat>Ευρεία οθόνη</PresentationFormat>
  <Paragraphs>94</Paragraphs>
  <Slides>36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36</vt:i4>
      </vt:variant>
    </vt:vector>
  </HeadingPairs>
  <TitlesOfParts>
    <vt:vector size="40" baseType="lpstr">
      <vt:lpstr>Arial</vt:lpstr>
      <vt:lpstr>Calibri</vt:lpstr>
      <vt:lpstr>Calibri Light</vt:lpstr>
      <vt:lpstr>Θέμα του Office</vt:lpstr>
      <vt:lpstr>ΠΟΙΟΣ ΕΚΡΥΨΕ ΤΗ ΜΑΣΚΑ ΤΟΥ ΑΡΛΕΚΙΝΟΥ</vt:lpstr>
      <vt:lpstr>Σενάριο της ιστορίας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My-PC</dc:creator>
  <cp:lastModifiedBy>My-PC</cp:lastModifiedBy>
  <cp:revision>72</cp:revision>
  <dcterms:created xsi:type="dcterms:W3CDTF">2021-02-26T21:02:48Z</dcterms:created>
  <dcterms:modified xsi:type="dcterms:W3CDTF">2021-03-08T18:14:52Z</dcterms:modified>
</cp:coreProperties>
</file>