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20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20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11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14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bright_colorful_children_s_poster_illustration_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SELİN KEŞMER-TÜRKİYE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SELİN KEŞMER-TÜRKİYE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17789" y="1920240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>
                <a:solidFill>
                  <a:srgbClr val="000000"/>
                </a:solidFill>
              </a:rPr>
              <a:t>Children connected counting with nature exploration.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ŞEYDA TUNCA YIKILGAN-TÜRKİYE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ŞEYDA TUNCA YIKILGAN-TÜRKİYE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08553" y="1920240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>
                <a:solidFill>
                  <a:srgbClr val="000000"/>
                </a:solidFill>
              </a:rPr>
              <a:t>Students explored patterns and grouping in nature.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SİLVİA CHRISTINA MOLDOVEANU-ROMANIA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SİLVİA CRISTINA MOLDOVEANU-ROMANIA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08553" y="1920240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>
                <a:solidFill>
                  <a:srgbClr val="000000"/>
                </a:solidFill>
              </a:rPr>
              <a:t>Children discovered mathematical relationships playfully.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ΒΑΡΒΑΡΑ ΒΑΣΙΛΕΙΟΥ-GREECE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ΒΑΡΒΑΡΑ ΒΑΣΙΛΕΙΟΥ-GREECE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86600" y="1920240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>
                <a:solidFill>
                  <a:srgbClr val="000000"/>
                </a:solidFill>
              </a:rPr>
              <a:t>Learners strengthened observation and creativity skills.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CFF"/>
          </a:solidFill>
          <a:ln>
            <a:solidFill>
              <a:srgbClr val="F5F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10972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4678DC"/>
                </a:solidFill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282828"/>
                </a:solidFill>
              </a:rPr>
              <a:t>Learning Mathematics Through Nature Was So Much Fun!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4114800"/>
            <a:ext cx="365760" cy="365760"/>
          </a:xfrm>
          <a:prstGeom prst="ellipse">
            <a:avLst/>
          </a:prstGeom>
          <a:solidFill>
            <a:srgbClr val="FF7878"/>
          </a:solidFill>
          <a:ln>
            <a:solidFill>
              <a:srgbClr val="FF78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1371600" y="4480560"/>
            <a:ext cx="365760" cy="365760"/>
          </a:xfrm>
          <a:prstGeom prst="ellipse">
            <a:avLst/>
          </a:prstGeom>
          <a:solidFill>
            <a:srgbClr val="78C8FF"/>
          </a:solidFill>
          <a:ln>
            <a:solidFill>
              <a:srgbClr val="78C8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2286000" y="4114800"/>
            <a:ext cx="365760" cy="365760"/>
          </a:xfrm>
          <a:prstGeom prst="ellipse">
            <a:avLst/>
          </a:prstGeom>
          <a:solidFill>
            <a:srgbClr val="FFDC78"/>
          </a:solidFill>
          <a:ln>
            <a:solidFill>
              <a:srgbClr val="FFDC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val 7"/>
          <p:cNvSpPr/>
          <p:nvPr/>
        </p:nvSpPr>
        <p:spPr>
          <a:xfrm>
            <a:off x="3200400" y="4480560"/>
            <a:ext cx="365760" cy="365760"/>
          </a:xfrm>
          <a:prstGeom prst="ellipse">
            <a:avLst/>
          </a:prstGeom>
          <a:solidFill>
            <a:srgbClr val="A0DC8C"/>
          </a:solidFill>
          <a:ln>
            <a:solidFill>
              <a:srgbClr val="A0DC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Oval 8"/>
          <p:cNvSpPr/>
          <p:nvPr/>
        </p:nvSpPr>
        <p:spPr>
          <a:xfrm>
            <a:off x="4114800" y="4114800"/>
            <a:ext cx="365760" cy="365760"/>
          </a:xfrm>
          <a:prstGeom prst="ellipse">
            <a:avLst/>
          </a:prstGeom>
          <a:solidFill>
            <a:srgbClr val="FF7878"/>
          </a:solidFill>
          <a:ln>
            <a:solidFill>
              <a:srgbClr val="FF78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5029200" y="4480560"/>
            <a:ext cx="365760" cy="365760"/>
          </a:xfrm>
          <a:prstGeom prst="ellipse">
            <a:avLst/>
          </a:prstGeom>
          <a:solidFill>
            <a:srgbClr val="78C8FF"/>
          </a:solidFill>
          <a:ln>
            <a:solidFill>
              <a:srgbClr val="78C8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5943600" y="4114800"/>
            <a:ext cx="365760" cy="365760"/>
          </a:xfrm>
          <a:prstGeom prst="ellipse">
            <a:avLst/>
          </a:prstGeom>
          <a:solidFill>
            <a:srgbClr val="FFDC78"/>
          </a:solidFill>
          <a:ln>
            <a:solidFill>
              <a:srgbClr val="FFDC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/>
          <p:cNvSpPr/>
          <p:nvPr/>
        </p:nvSpPr>
        <p:spPr>
          <a:xfrm>
            <a:off x="6858000" y="4480560"/>
            <a:ext cx="365760" cy="365760"/>
          </a:xfrm>
          <a:prstGeom prst="ellipse">
            <a:avLst/>
          </a:prstGeom>
          <a:solidFill>
            <a:srgbClr val="A0DC8C"/>
          </a:solidFill>
          <a:ln>
            <a:solidFill>
              <a:srgbClr val="A0DC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188720" y="5120640"/>
            <a:ext cx="68580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3C8C5A"/>
                </a:solidFill>
              </a:rPr>
              <a:t>Little Hands, Big Discoveries 🌿✨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slide_like_graphic_with_a_clean_presentation_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CHRISTINA TSOUMELEKA-GREECE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CHRISTINA TSOUMELEKA-GREECE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86600" y="1735513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 dirty="0">
                <a:solidFill>
                  <a:srgbClr val="000000"/>
                </a:solidFill>
              </a:rPr>
              <a:t>Children explored grouping and sorting natural materials.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DERYA PARLAK ULUPINAR-TÜRKİYE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DERYA PARLAK ULUPINAR-TÜRKİYE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8000" y="1347586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>
                <a:solidFill>
                  <a:srgbClr val="000000"/>
                </a:solidFill>
              </a:rPr>
              <a:t>Students matched quantities using natural objects.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ELENA GHINEA 2-ROMANIA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ELENA GHINEA 2-ROMANI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86600" y="1463040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>
                <a:solidFill>
                  <a:srgbClr val="000000"/>
                </a:solidFill>
              </a:rPr>
              <a:t>Learners created mathematical compositions inspired by nature.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EMİNE DÜZGÜN BAYRAKDAR-TÜRKİYE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EMİNE DÜZGÜN BAYRAKDAR-TÜRKİYE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925426" y="1744749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 dirty="0">
                <a:solidFill>
                  <a:srgbClr val="000000"/>
                </a:solidFill>
              </a:rPr>
              <a:t>Children discovered numbers using pinecones and circles.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MERVE ŞAHİN 1-TÜRKİYE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MERVE ŞAHİN 1-TÜRKİYE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86600" y="1920240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 dirty="0">
                <a:solidFill>
                  <a:srgbClr val="000000"/>
                </a:solidFill>
              </a:rPr>
              <a:t>Students compared sizes with stones and sticks.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MERVE ŞAHİN 2-TÜRKİYE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MERVE ŞAHİN-TÜRKİYE 2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08553" y="1920240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>
                <a:solidFill>
                  <a:srgbClr val="000000"/>
                </a:solidFill>
              </a:rPr>
              <a:t>Children explored sequencing through natural materials.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MIHAELA VINTILA-ROMANIA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Mihaela Vintilă-ROMANIA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990080" y="1920240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 dirty="0">
                <a:solidFill>
                  <a:srgbClr val="000000"/>
                </a:solidFill>
              </a:rPr>
              <a:t>Learners practiced counting through outdoor games.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AFC"/>
          </a:solidFill>
          <a:ln>
            <a:solidFill>
              <a:srgbClr val="F8FA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82880"/>
            <a:ext cx="7772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0000"/>
                </a:solidFill>
              </a:rPr>
              <a:t>OMBRETTA PIERANTONI-ITALY</a:t>
            </a:r>
          </a:p>
        </p:txBody>
      </p:sp>
      <p:pic>
        <p:nvPicPr>
          <p:cNvPr id="4" name="Picture 3" descr="STEM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0"/>
            <a:ext cx="914400" cy="697332"/>
          </a:xfrm>
          <a:prstGeom prst="rect">
            <a:avLst/>
          </a:prstGeom>
        </p:spPr>
      </p:pic>
      <p:pic>
        <p:nvPicPr>
          <p:cNvPr id="5" name="Picture 4" descr="OMBRETTA PIERANTONI-ITALY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640080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8000" y="1928553"/>
            <a:ext cx="1828800" cy="914400"/>
          </a:xfrm>
          <a:prstGeom prst="roundRect">
            <a:avLst/>
          </a:prstGeom>
          <a:solidFill>
            <a:srgbClr val="E0EFFF"/>
          </a:solidFill>
          <a:ln>
            <a:solidFill>
              <a:srgbClr val="6EA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 b="0"/>
            </a:pPr>
            <a:r>
              <a:rPr>
                <a:solidFill>
                  <a:srgbClr val="000000"/>
                </a:solidFill>
              </a:rPr>
              <a:t>Students classified pinecones and natural objects.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21792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150</Words>
  <Application>Microsoft Office PowerPoint</Application>
  <PresentationFormat>Ekran Gösterisi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/>
  <cp:keywords/>
  <dc:description>generated using python-pptx</dc:description>
  <cp:lastModifiedBy>Şeyda Tunca Yıkılğan</cp:lastModifiedBy>
  <cp:revision>2</cp:revision>
  <dcterms:created xsi:type="dcterms:W3CDTF">2013-01-27T09:14:16Z</dcterms:created>
  <dcterms:modified xsi:type="dcterms:W3CDTF">2026-06-03T07:13:17Z</dcterms:modified>
  <cp:category/>
</cp:coreProperties>
</file>