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9" r:id="rId2"/>
    <p:sldId id="262" r:id="rId3"/>
    <p:sldId id="263" r:id="rId4"/>
    <p:sldId id="264" r:id="rId5"/>
    <p:sldId id="265" r:id="rId6"/>
    <p:sldId id="269" r:id="rId7"/>
    <p:sldId id="266" r:id="rId8"/>
    <p:sldId id="267" r:id="rId9"/>
    <p:sldId id="268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52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890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39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170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30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53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81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28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159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155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335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B2B9969-F34B-44AA-B9B4-EF9AFC79240E}" type="datetimeFigureOut">
              <a:rPr lang="el-GR" smtClean="0"/>
              <a:t>3/10/2022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87EB548-DBC8-4DC6-A976-57BF116A0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275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67286" y="365761"/>
            <a:ext cx="10363008" cy="618978"/>
          </a:xfrm>
        </p:spPr>
        <p:txBody>
          <a:bodyPr>
            <a:normAutofit/>
          </a:bodyPr>
          <a:lstStyle/>
          <a:p>
            <a:pPr algn="l"/>
            <a:r>
              <a:rPr lang="el-GR" sz="20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ΟΛΟΗΜΕΡΟ ΤΜΗΜΑ </a:t>
            </a:r>
            <a:br>
              <a:rPr lang="el-GR" sz="20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lang="el-GR" sz="20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1</a:t>
            </a:r>
            <a:r>
              <a:rPr lang="el-GR" sz="2000" baseline="300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ΟΥ</a:t>
            </a:r>
            <a:r>
              <a:rPr lang="el-GR" sz="20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Νηπιαγωγειου</a:t>
            </a:r>
            <a:r>
              <a:rPr lang="el-GR" sz="2000" dirty="0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αγιασ</a:t>
            </a:r>
            <a:endParaRPr lang="el-GR" sz="2000" b="1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62100" y="1716258"/>
            <a:ext cx="9070848" cy="3573195"/>
          </a:xfrm>
        </p:spPr>
        <p:txBody>
          <a:bodyPr>
            <a:normAutofit/>
          </a:bodyPr>
          <a:lstStyle/>
          <a:p>
            <a:r>
              <a:rPr lang="el-GR" sz="4000" b="1" i="1" u="sng" dirty="0">
                <a:solidFill>
                  <a:schemeClr val="accent5"/>
                </a:solidFill>
              </a:rPr>
              <a:t>1</a:t>
            </a:r>
            <a:r>
              <a:rPr lang="el-GR" sz="4000" b="1" i="1" u="sng" baseline="30000" dirty="0">
                <a:solidFill>
                  <a:schemeClr val="accent5"/>
                </a:solidFill>
              </a:rPr>
              <a:t>η</a:t>
            </a:r>
            <a:r>
              <a:rPr lang="el-GR" sz="4000" b="1" i="1" u="sng" dirty="0">
                <a:solidFill>
                  <a:schemeClr val="accent5"/>
                </a:solidFill>
              </a:rPr>
              <a:t> Οκτώβρη</a:t>
            </a:r>
          </a:p>
          <a:p>
            <a:r>
              <a:rPr lang="el-GR" sz="4000" b="1" dirty="0">
                <a:solidFill>
                  <a:srgbClr val="FF0000"/>
                </a:solidFill>
              </a:rPr>
              <a:t>Παγκόσμια Ημέρα Τρίτης Ηλικίας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4548" y="3756075"/>
            <a:ext cx="4670474" cy="279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776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709927" y="2574387"/>
            <a:ext cx="9389481" cy="3305907"/>
          </a:xfrm>
        </p:spPr>
        <p:txBody>
          <a:bodyPr>
            <a:normAutofit/>
          </a:bodyPr>
          <a:lstStyle/>
          <a:p>
            <a:r>
              <a:rPr lang="el-GR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Χρόνια Πολλά</a:t>
            </a:r>
            <a:r>
              <a:rPr 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Παππού!!!!</a:t>
            </a:r>
          </a:p>
          <a:p>
            <a:endParaRPr lang="el-GR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el-GR" sz="6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Χρόνια </a:t>
            </a:r>
            <a:r>
              <a:rPr lang="el-GR" sz="600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Πολλά Γιαγιά!!!!</a:t>
            </a:r>
            <a:endParaRPr lang="el-GR" sz="6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18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98" y="520505"/>
            <a:ext cx="4937760" cy="59084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Γεώργιος Ιακωβίδης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«Ο Χαϊδεμένος»</a:t>
            </a:r>
          </a:p>
        </p:txBody>
      </p:sp>
    </p:spTree>
    <p:extLst>
      <p:ext uri="{BB962C8B-B14F-4D97-AF65-F5344CB8AC3E}">
        <p14:creationId xmlns:p14="http://schemas.microsoft.com/office/powerpoint/2010/main" val="2151383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753686" y="2057400"/>
            <a:ext cx="5852160" cy="402336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Γεώργιος Ιακωβίδης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«Η αγαπημένη της γιαγιάς»</a:t>
            </a:r>
          </a:p>
        </p:txBody>
      </p:sp>
      <p:pic>
        <p:nvPicPr>
          <p:cNvPr id="3" name="Θέση περιεχομένου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422031"/>
            <a:ext cx="4867421" cy="60913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216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Γεώργιος Ιακωβίδης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«Τα πρώτα βήματα»</a:t>
            </a:r>
          </a:p>
        </p:txBody>
      </p:sp>
      <p:pic>
        <p:nvPicPr>
          <p:cNvPr id="3" name="Θέση περιεχομένου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95" y="393895"/>
            <a:ext cx="4937759" cy="60772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961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Γεώργιος Ιακωβίδης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«Η Ψυχρολουσία»</a:t>
            </a:r>
          </a:p>
        </p:txBody>
      </p:sp>
      <p:pic>
        <p:nvPicPr>
          <p:cNvPr id="3" name="Θέση περιεχομένου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351692"/>
            <a:ext cx="5261317" cy="6161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856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Γεώργιος Ιακωβίδης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«Χτένισμα»</a:t>
            </a: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88" y="323557"/>
            <a:ext cx="5176912" cy="62601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5102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Γεώργιος Ιακωβίδης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«Η συναυλία»</a:t>
            </a:r>
          </a:p>
        </p:txBody>
      </p:sp>
      <p:pic>
        <p:nvPicPr>
          <p:cNvPr id="3" name="Θέση περιεχομένου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1" y="436098"/>
            <a:ext cx="5092504" cy="61475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802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Νικόλαος </a:t>
            </a:r>
            <a:r>
              <a:rPr lang="el-GR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Γύζης</a:t>
            </a:r>
            <a:endParaRPr lang="el-GR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«Παππούς και </a:t>
            </a:r>
            <a:r>
              <a:rPr lang="el-GR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εγγονός</a:t>
            </a: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»</a:t>
            </a:r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85" y="309489"/>
            <a:ext cx="5064369" cy="62460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028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Νικόλαος </a:t>
            </a:r>
            <a:r>
              <a:rPr lang="el-GR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Γύζης</a:t>
            </a:r>
            <a:endParaRPr lang="el-GR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" indent="0" algn="ctr">
              <a:buNone/>
            </a:pP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«Παππούς και παιδιά»</a:t>
            </a:r>
          </a:p>
        </p:txBody>
      </p:sp>
      <p:pic>
        <p:nvPicPr>
          <p:cNvPr id="3" name="Θέση περιεχομένου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309489"/>
            <a:ext cx="5022166" cy="62179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51979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Βά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Βάση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Βάση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TM03457444[[fn=Βάση]]</Template>
  <TotalTime>72</TotalTime>
  <Words>76</Words>
  <Application>Microsoft Office PowerPoint</Application>
  <PresentationFormat>Ευρεία οθόνη</PresentationFormat>
  <Paragraphs>30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Comic Sans MS</vt:lpstr>
      <vt:lpstr>Corbel</vt:lpstr>
      <vt:lpstr>Βάση</vt:lpstr>
      <vt:lpstr>ΟΛΟΗΜΕΡΟ ΤΜΗΜΑ  1ΟΥ Νηπιαγωγειου αγιασ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</dc:creator>
  <cp:lastModifiedBy>S</cp:lastModifiedBy>
  <cp:revision>27</cp:revision>
  <dcterms:created xsi:type="dcterms:W3CDTF">2022-10-02T20:46:57Z</dcterms:created>
  <dcterms:modified xsi:type="dcterms:W3CDTF">2022-10-02T22:21:52Z</dcterms:modified>
</cp:coreProperties>
</file>