
<file path=[Content_Types].xml><?xml version="1.0" encoding="utf-8"?>
<Types xmlns="http://schemas.openxmlformats.org/package/2006/content-types">
  <Default Extension="png" ContentType="image/png"/>
  <Default Extension="m4a" ContentType="audio/mp4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1" r:id="rId4"/>
    <p:sldId id="262" r:id="rId5"/>
    <p:sldId id="258" r:id="rId6"/>
    <p:sldId id="260" r:id="rId7"/>
    <p:sldId id="259" r:id="rId8"/>
    <p:sldId id="256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4" d="100"/>
          <a:sy n="34" d="100"/>
        </p:scale>
        <p:origin x="24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BCB0-22B1-4E1A-91C2-4AD5CEA9273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D2B4-6C8E-497A-8BDC-95E77ED79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206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BCB0-22B1-4E1A-91C2-4AD5CEA9273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D2B4-6C8E-497A-8BDC-95E77ED79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90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BCB0-22B1-4E1A-91C2-4AD5CEA9273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D2B4-6C8E-497A-8BDC-95E77ED79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70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BCB0-22B1-4E1A-91C2-4AD5CEA9273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D2B4-6C8E-497A-8BDC-95E77ED79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865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BCB0-22B1-4E1A-91C2-4AD5CEA9273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D2B4-6C8E-497A-8BDC-95E77ED79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451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BCB0-22B1-4E1A-91C2-4AD5CEA9273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D2B4-6C8E-497A-8BDC-95E77ED79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100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BCB0-22B1-4E1A-91C2-4AD5CEA9273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D2B4-6C8E-497A-8BDC-95E77ED79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181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BCB0-22B1-4E1A-91C2-4AD5CEA9273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D2B4-6C8E-497A-8BDC-95E77ED79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696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BCB0-22B1-4E1A-91C2-4AD5CEA9273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D2B4-6C8E-497A-8BDC-95E77ED79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912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BCB0-22B1-4E1A-91C2-4AD5CEA9273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D2B4-6C8E-497A-8BDC-95E77ED79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2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BCB0-22B1-4E1A-91C2-4AD5CEA9273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D2B4-6C8E-497A-8BDC-95E77ED79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735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2BCB0-22B1-4E1A-91C2-4AD5CEA9273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ED2B4-6C8E-497A-8BDC-95E77ED79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84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jpe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4.jpeg"/><Relationship Id="rId11" Type="http://schemas.openxmlformats.org/officeDocument/2006/relationships/image" Target="../media/image3.png"/><Relationship Id="rId5" Type="http://schemas.openxmlformats.org/officeDocument/2006/relationships/image" Target="../media/image7.jpeg"/><Relationship Id="rId10" Type="http://schemas.openxmlformats.org/officeDocument/2006/relationships/image" Target="../media/image1.pn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5.jpeg"/><Relationship Id="rId11" Type="http://schemas.openxmlformats.org/officeDocument/2006/relationships/image" Target="../media/image3.png"/><Relationship Id="rId5" Type="http://schemas.openxmlformats.org/officeDocument/2006/relationships/image" Target="../media/image14.jpeg"/><Relationship Id="rId10" Type="http://schemas.openxmlformats.org/officeDocument/2006/relationships/image" Target="../media/image1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jpe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0.png"/><Relationship Id="rId5" Type="http://schemas.openxmlformats.org/officeDocument/2006/relationships/image" Target="../media/image4.jpeg"/><Relationship Id="rId4" Type="http://schemas.openxmlformats.org/officeDocument/2006/relationships/image" Target="../media/image19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7.jpeg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75000"/>
              </a:schemeClr>
            </a:gs>
            <a:gs pos="60000">
              <a:schemeClr val="accent6">
                <a:lumMod val="60000"/>
                <a:lumOff val="40000"/>
              </a:schemeClr>
            </a:gs>
            <a:gs pos="4580">
              <a:schemeClr val="accent1">
                <a:lumMod val="75000"/>
              </a:schemeClr>
            </a:gs>
            <a:gs pos="37000">
              <a:srgbClr val="00B050"/>
            </a:gs>
            <a:gs pos="84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ο νηπ"/>
          <p:cNvSpPr txBox="1"/>
          <p:nvPr/>
        </p:nvSpPr>
        <p:spPr>
          <a:xfrm>
            <a:off x="7906375" y="4959689"/>
            <a:ext cx="3603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1</a:t>
            </a:r>
            <a:r>
              <a:rPr lang="el-GR" b="1" baseline="30000" dirty="0" smtClean="0"/>
              <a:t>ο</a:t>
            </a:r>
            <a:r>
              <a:rPr lang="el-GR" b="1" dirty="0" smtClean="0"/>
              <a:t> Νηπιαγωγείο Αγίου Δημητρίου</a:t>
            </a:r>
          </a:p>
          <a:p>
            <a:r>
              <a:rPr lang="el-GR" b="1" dirty="0" smtClean="0"/>
              <a:t>Ολοήμερο τμήμα 2</a:t>
            </a:r>
          </a:p>
          <a:p>
            <a:endParaRPr lang="el-GR" b="1" dirty="0"/>
          </a:p>
        </p:txBody>
      </p:sp>
      <p:sp>
        <p:nvSpPr>
          <p:cNvPr id="11" name="Πρ"/>
          <p:cNvSpPr txBox="1"/>
          <p:nvPr/>
        </p:nvSpPr>
        <p:spPr>
          <a:xfrm>
            <a:off x="2447366" y="1157740"/>
            <a:ext cx="704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Πράκτορες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οικοσυ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l-G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άτων</a:t>
            </a:r>
            <a:endParaRPr lang="el-G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06375" y="5698353"/>
            <a:ext cx="233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eTwinning</a:t>
            </a:r>
            <a:r>
              <a:rPr lang="en-US" b="1" dirty="0" smtClean="0"/>
              <a:t> 2021 - 2022</a:t>
            </a:r>
            <a:endParaRPr lang="el-GR" b="1" dirty="0"/>
          </a:p>
        </p:txBody>
      </p:sp>
      <p:sp>
        <p:nvSpPr>
          <p:cNvPr id="13" name="βρες"/>
          <p:cNvSpPr txBox="1"/>
          <p:nvPr/>
        </p:nvSpPr>
        <p:spPr>
          <a:xfrm>
            <a:off x="3533936" y="2597050"/>
            <a:ext cx="384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66"/>
                </a:solidFill>
              </a:rPr>
              <a:t>Γρίφος: </a:t>
            </a:r>
            <a:r>
              <a:rPr lang="el-GR" sz="2800" b="1" u="sng" dirty="0" smtClean="0">
                <a:solidFill>
                  <a:srgbClr val="FF0066"/>
                </a:solidFill>
              </a:rPr>
              <a:t>Βρες το ζώο…</a:t>
            </a:r>
            <a:endParaRPr lang="el-GR" sz="2800" b="1" u="sng" dirty="0">
              <a:solidFill>
                <a:srgbClr val="FF0066"/>
              </a:solidFill>
            </a:endParaRPr>
          </a:p>
        </p:txBody>
      </p:sp>
      <p:pic>
        <p:nvPicPr>
          <p:cNvPr id="2" name="Πρακτορες-[AudioTrimmer.com]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0612" y="965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1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46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946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946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75000"/>
              </a:schemeClr>
            </a:gs>
            <a:gs pos="60000">
              <a:schemeClr val="accent6">
                <a:lumMod val="60000"/>
                <a:lumOff val="40000"/>
              </a:schemeClr>
            </a:gs>
            <a:gs pos="4580">
              <a:schemeClr val="accent1">
                <a:lumMod val="75000"/>
              </a:schemeClr>
            </a:gs>
            <a:gs pos="37000">
              <a:srgbClr val="00B050"/>
            </a:gs>
            <a:gs pos="84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ύννεφο 3"/>
          <p:cNvSpPr/>
          <p:nvPr/>
        </p:nvSpPr>
        <p:spPr>
          <a:xfrm>
            <a:off x="1532587" y="1043189"/>
            <a:ext cx="8145986" cy="3192359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2717443" y="1828800"/>
            <a:ext cx="5716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Άκουσε τα στοιχεία και πάτησε στην εικόνα που νομίζεις ότι δεν ταιριάζει. Κάνε κλικ εκεί που σου δείχνει το βελάκι για να συνεχίσεις. Καλή διασκέδαση</a:t>
            </a:r>
          </a:p>
          <a:p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08834">
            <a:off x="10284362" y="3386269"/>
            <a:ext cx="1290254" cy="1290254"/>
          </a:xfrm>
          <a:prstGeom prst="rect">
            <a:avLst/>
          </a:prstGeom>
        </p:spPr>
      </p:pic>
      <p:pic>
        <p:nvPicPr>
          <p:cNvPr id="8" name="Εικόνα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924">
            <a:off x="9950227" y="4242608"/>
            <a:ext cx="1530982" cy="2546333"/>
          </a:xfrm>
          <a:prstGeom prst="rect">
            <a:avLst/>
          </a:prstGeom>
        </p:spPr>
      </p:pic>
      <p:pic>
        <p:nvPicPr>
          <p:cNvPr id="6" name="Εγγεγραμμένος ήχο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6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75000"/>
              </a:schemeClr>
            </a:gs>
            <a:gs pos="60000">
              <a:schemeClr val="accent6">
                <a:lumMod val="60000"/>
                <a:lumOff val="40000"/>
              </a:schemeClr>
            </a:gs>
            <a:gs pos="4580">
              <a:schemeClr val="accent1">
                <a:lumMod val="75000"/>
              </a:schemeClr>
            </a:gs>
            <a:gs pos="37000">
              <a:srgbClr val="00B050"/>
            </a:gs>
            <a:gs pos="84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9" y="1398428"/>
            <a:ext cx="4108950" cy="2744650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45" y="234442"/>
            <a:ext cx="6249593" cy="1036202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7" y="4479566"/>
            <a:ext cx="3547654" cy="2364179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410" y="457301"/>
            <a:ext cx="3529142" cy="236562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13" y="4243801"/>
            <a:ext cx="3901440" cy="2599944"/>
          </a:xfrm>
          <a:prstGeom prst="rect">
            <a:avLst/>
          </a:prstGeom>
        </p:spPr>
      </p:pic>
      <p:pic>
        <p:nvPicPr>
          <p:cNvPr id="18" name="Εγγεγραμμένος ήχο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25772" y="2012853"/>
            <a:ext cx="609600" cy="609600"/>
          </a:xfrm>
          <a:prstGeom prst="rect">
            <a:avLst/>
          </a:prstGeom>
        </p:spPr>
      </p:pic>
      <p:pic>
        <p:nvPicPr>
          <p:cNvPr id="9" name="Εικόνα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924">
            <a:off x="9950227" y="4242608"/>
            <a:ext cx="1530982" cy="254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75000"/>
              </a:schemeClr>
            </a:gs>
            <a:gs pos="60000">
              <a:schemeClr val="accent6">
                <a:lumMod val="60000"/>
                <a:lumOff val="40000"/>
              </a:schemeClr>
            </a:gs>
            <a:gs pos="4580">
              <a:schemeClr val="accent1">
                <a:lumMod val="75000"/>
              </a:schemeClr>
            </a:gs>
            <a:gs pos="37000">
              <a:srgbClr val="00B050"/>
            </a:gs>
            <a:gs pos="84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209" y="174586"/>
            <a:ext cx="2545561" cy="365282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18" y="4332960"/>
            <a:ext cx="3529142" cy="236562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7" y="1622952"/>
            <a:ext cx="3897610" cy="2603481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45" y="0"/>
            <a:ext cx="5654028" cy="133625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7" y="4375214"/>
            <a:ext cx="3490752" cy="2326259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7" y="1535264"/>
            <a:ext cx="3314178" cy="2661699"/>
          </a:xfrm>
          <a:prstGeom prst="rect">
            <a:avLst/>
          </a:prstGeom>
        </p:spPr>
      </p:pic>
      <p:pic>
        <p:nvPicPr>
          <p:cNvPr id="8" name="Εγγεγραμμένος ήχο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6471" y="268716"/>
            <a:ext cx="609600" cy="609600"/>
          </a:xfrm>
          <a:prstGeom prst="rect">
            <a:avLst/>
          </a:prstGeom>
        </p:spPr>
      </p:pic>
      <p:pic>
        <p:nvPicPr>
          <p:cNvPr id="10" name="Εικόνα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924">
            <a:off x="9950227" y="4242608"/>
            <a:ext cx="1530982" cy="254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75000"/>
              </a:schemeClr>
            </a:gs>
            <a:gs pos="60000">
              <a:schemeClr val="accent6">
                <a:lumMod val="60000"/>
                <a:lumOff val="40000"/>
              </a:schemeClr>
            </a:gs>
            <a:gs pos="4580">
              <a:schemeClr val="accent1">
                <a:lumMod val="75000"/>
              </a:schemeClr>
            </a:gs>
            <a:gs pos="37000">
              <a:srgbClr val="00B050"/>
            </a:gs>
            <a:gs pos="84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51" y="3997955"/>
            <a:ext cx="3600257" cy="270019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27" y="4209282"/>
            <a:ext cx="3511752" cy="234574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" y="1423950"/>
            <a:ext cx="3539750" cy="2358911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27" y="62991"/>
            <a:ext cx="5686737" cy="1216329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256" y="262997"/>
            <a:ext cx="2584106" cy="3877674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33" y="1222519"/>
            <a:ext cx="3819625" cy="2560342"/>
          </a:xfrm>
          <a:prstGeom prst="rect">
            <a:avLst/>
          </a:prstGeom>
        </p:spPr>
      </p:pic>
      <p:pic>
        <p:nvPicPr>
          <p:cNvPr id="20" name="Εγγεγραμμένος ήχο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0027" y="387929"/>
            <a:ext cx="609600" cy="609600"/>
          </a:xfrm>
          <a:prstGeom prst="rect">
            <a:avLst/>
          </a:prstGeom>
        </p:spPr>
      </p:pic>
      <p:pic>
        <p:nvPicPr>
          <p:cNvPr id="9" name="Εικόνα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924">
            <a:off x="10343439" y="4679786"/>
            <a:ext cx="1209340" cy="201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4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75000"/>
              </a:schemeClr>
            </a:gs>
            <a:gs pos="60000">
              <a:schemeClr val="accent6">
                <a:lumMod val="60000"/>
                <a:lumOff val="40000"/>
              </a:schemeClr>
            </a:gs>
            <a:gs pos="4580">
              <a:schemeClr val="accent1">
                <a:lumMod val="75000"/>
              </a:schemeClr>
            </a:gs>
            <a:gs pos="37000">
              <a:srgbClr val="00B050"/>
            </a:gs>
            <a:gs pos="84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9" y="1367315"/>
            <a:ext cx="3347985" cy="251098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37" y="4031396"/>
            <a:ext cx="4108950" cy="2744650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7" y="156521"/>
            <a:ext cx="5469561" cy="1057703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7" y="153722"/>
            <a:ext cx="2584106" cy="3877674"/>
          </a:xfrm>
          <a:prstGeom prst="rect">
            <a:avLst/>
          </a:prstGeom>
        </p:spPr>
      </p:pic>
      <p:pic>
        <p:nvPicPr>
          <p:cNvPr id="8" name="Εγγεγραμμένος ήχο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8485" y="319432"/>
            <a:ext cx="609600" cy="609600"/>
          </a:xfrm>
          <a:prstGeom prst="rect">
            <a:avLst/>
          </a:prstGeom>
        </p:spPr>
      </p:pic>
      <p:pic>
        <p:nvPicPr>
          <p:cNvPr id="7" name="Εικόνα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924">
            <a:off x="9950227" y="4242608"/>
            <a:ext cx="1530982" cy="254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7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75000"/>
              </a:schemeClr>
            </a:gs>
            <a:gs pos="60000">
              <a:schemeClr val="accent6">
                <a:lumMod val="60000"/>
                <a:lumOff val="40000"/>
              </a:schemeClr>
            </a:gs>
            <a:gs pos="4580">
              <a:schemeClr val="accent1">
                <a:lumMod val="75000"/>
              </a:schemeClr>
            </a:gs>
            <a:gs pos="37000">
              <a:srgbClr val="00B050"/>
            </a:gs>
            <a:gs pos="84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98" y="2530599"/>
            <a:ext cx="5547702" cy="37056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5" y="164459"/>
            <a:ext cx="10058400" cy="177529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73" y="2358616"/>
            <a:ext cx="2584106" cy="3877674"/>
          </a:xfrm>
          <a:prstGeom prst="rect">
            <a:avLst/>
          </a:prstGeom>
        </p:spPr>
      </p:pic>
      <p:pic>
        <p:nvPicPr>
          <p:cNvPr id="2" name="Εγγεγραμμένος ήχο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Εικόνα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924">
            <a:off x="10200275" y="4100456"/>
            <a:ext cx="1530982" cy="254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3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75000"/>
              </a:schemeClr>
            </a:gs>
            <a:gs pos="60000">
              <a:schemeClr val="accent6">
                <a:lumMod val="60000"/>
                <a:lumOff val="40000"/>
              </a:schemeClr>
            </a:gs>
            <a:gs pos="4580">
              <a:schemeClr val="accent1">
                <a:lumMod val="75000"/>
              </a:schemeClr>
            </a:gs>
            <a:gs pos="37000">
              <a:srgbClr val="00B050"/>
            </a:gs>
            <a:gs pos="84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Ομάδα 9"/>
          <p:cNvGrpSpPr/>
          <p:nvPr/>
        </p:nvGrpSpPr>
        <p:grpSpPr>
          <a:xfrm>
            <a:off x="726141" y="2635817"/>
            <a:ext cx="4889339" cy="3943614"/>
            <a:chOff x="726141" y="2635817"/>
            <a:chExt cx="4889339" cy="3943614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10" y="3195944"/>
              <a:ext cx="2503270" cy="3226773"/>
            </a:xfrm>
            <a:prstGeom prst="rect">
              <a:avLst/>
            </a:prstGeom>
          </p:spPr>
        </p:pic>
        <p:pic>
          <p:nvPicPr>
            <p:cNvPr id="3" name="Εικόνα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141" y="2635817"/>
              <a:ext cx="2581835" cy="3943614"/>
            </a:xfrm>
            <a:prstGeom prst="rect">
              <a:avLst/>
            </a:prstGeom>
          </p:spPr>
        </p:pic>
      </p:grpSp>
      <p:pic>
        <p:nvPicPr>
          <p:cNvPr id="5" name="Εικόνα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48" y="1284291"/>
            <a:ext cx="5324577" cy="3556650"/>
          </a:xfrm>
          <a:prstGeom prst="rect">
            <a:avLst/>
          </a:prstGeom>
        </p:spPr>
      </p:pic>
      <p:grpSp>
        <p:nvGrpSpPr>
          <p:cNvPr id="11" name="Ομάδα 10"/>
          <p:cNvGrpSpPr/>
          <p:nvPr/>
        </p:nvGrpSpPr>
        <p:grpSpPr>
          <a:xfrm>
            <a:off x="2382003" y="282389"/>
            <a:ext cx="3480916" cy="2353428"/>
            <a:chOff x="2382003" y="282389"/>
            <a:chExt cx="3480916" cy="2353428"/>
          </a:xfrm>
        </p:grpSpPr>
        <p:sp>
          <p:nvSpPr>
            <p:cNvPr id="4" name="Επεξήγηση με παραλληλόγραμμο 3"/>
            <p:cNvSpPr/>
            <p:nvPr/>
          </p:nvSpPr>
          <p:spPr>
            <a:xfrm>
              <a:off x="2382003" y="282389"/>
              <a:ext cx="3480916" cy="2353428"/>
            </a:xfrm>
            <a:prstGeom prst="wedgeRect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04558" y="551162"/>
              <a:ext cx="291092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Μπράβο</a:t>
              </a:r>
              <a:r>
                <a:rPr lang="el-G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παιδιά </a:t>
              </a:r>
              <a:r>
                <a:rPr lang="el-G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τα </a:t>
              </a:r>
              <a:r>
                <a:rPr lang="el-G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καταφέρατε! </a:t>
              </a:r>
              <a:r>
                <a:rPr lang="el-G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Είναι ο…</a:t>
              </a:r>
            </a:p>
            <a:p>
              <a:r>
                <a:rPr lang="el-GR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</a:t>
              </a:r>
              <a:r>
                <a:rPr lang="el-GR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ΛΥΓΚΑΣ</a:t>
              </a:r>
              <a:endParaRPr 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" name="Μπράβο παιδιά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9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998590" y="1240304"/>
            <a:ext cx="6075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Πράκτορες</a:t>
            </a:r>
            <a:r>
              <a:rPr lang="el-GR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οικοσυ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l-G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άτων</a:t>
            </a:r>
            <a:endParaRPr lang="el-G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906375" y="48042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l-GR" b="1" dirty="0">
                <a:solidFill>
                  <a:schemeClr val="bg1"/>
                </a:solidFill>
              </a:rPr>
              <a:t>1</a:t>
            </a:r>
            <a:r>
              <a:rPr lang="el-GR" b="1" baseline="30000" dirty="0">
                <a:solidFill>
                  <a:schemeClr val="bg1"/>
                </a:solidFill>
              </a:rPr>
              <a:t>ο</a:t>
            </a:r>
            <a:r>
              <a:rPr lang="el-GR" b="1" dirty="0">
                <a:solidFill>
                  <a:schemeClr val="bg1"/>
                </a:solidFill>
              </a:rPr>
              <a:t> Νηπιαγωγείο Αγίου Δημητρίου</a:t>
            </a:r>
          </a:p>
          <a:p>
            <a:pPr lvl="0"/>
            <a:r>
              <a:rPr lang="el-GR" b="1" dirty="0">
                <a:solidFill>
                  <a:schemeClr val="bg1"/>
                </a:solidFill>
              </a:rPr>
              <a:t>Ολοήμερο τμήμα 2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3849897" y="2560627"/>
            <a:ext cx="3418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2800" b="1" dirty="0">
                <a:solidFill>
                  <a:srgbClr val="FF0066"/>
                </a:solidFill>
              </a:rPr>
              <a:t>Γρίφος: </a:t>
            </a:r>
            <a:r>
              <a:rPr lang="el-GR" sz="2800" b="1" u="sng" dirty="0">
                <a:solidFill>
                  <a:srgbClr val="FF0066"/>
                </a:solidFill>
              </a:rPr>
              <a:t>Βρες το ζώο…</a:t>
            </a:r>
            <a:endParaRPr lang="el-GR" sz="2800" b="1" u="sng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6375" y="5698353"/>
            <a:ext cx="233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eTwinning</a:t>
            </a:r>
            <a:r>
              <a:rPr lang="en-US" b="1" dirty="0" smtClean="0">
                <a:solidFill>
                  <a:schemeClr val="bg1"/>
                </a:solidFill>
              </a:rPr>
              <a:t> 2021 - 2022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1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80</Words>
  <Application>Microsoft Office PowerPoint</Application>
  <PresentationFormat>Ευρεία οθόνη</PresentationFormat>
  <Paragraphs>13</Paragraphs>
  <Slides>9</Slides>
  <Notes>0</Notes>
  <HiddenSlides>0</HiddenSlides>
  <MMClips>8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pc</dc:creator>
  <cp:lastModifiedBy>pc</cp:lastModifiedBy>
  <cp:revision>15</cp:revision>
  <dcterms:created xsi:type="dcterms:W3CDTF">2022-02-03T07:07:58Z</dcterms:created>
  <dcterms:modified xsi:type="dcterms:W3CDTF">2022-02-04T06:58:41Z</dcterms:modified>
</cp:coreProperties>
</file>