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  <p:sldId id="261" r:id="rId10"/>
    <p:sldId id="263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IVQCygd38l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uno.com/song/4024eec4-e5ad-4c0e-9401-4f8882be6485?sh=iVFkJAb8ciXdJpmL&amp;fbclid=IwY2xjawI7pAZleHRuA2FlbQIxMAABHVke0YV85GoK01kg_zAFf4fM85EaPcv-xUWeL-WK3m854tVuKuMafj61iw_aem_PAKZVC1GUEduaX7dqIs_g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ΕΝΕΡΓΟΣ ΠΟΛΙΤΗΣ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 ΔΕΝΤΡΑ ΠΟΛΥΤΙΜΟΙ ΦΥΛΑΚΕΣ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Παίζουμε παιχνίδια</a:t>
            </a:r>
            <a:endParaRPr lang="el-GR" dirty="0"/>
          </a:p>
        </p:txBody>
      </p:sp>
      <p:pic>
        <p:nvPicPr>
          <p:cNvPr id="3" name="2 - Εικόνα" descr="ONLINE 1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657229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ι γονείς δημιούργησαν και έφεραν πυροσβεστήρες</a:t>
            </a:r>
            <a:endParaRPr lang="el-GR" dirty="0"/>
          </a:p>
        </p:txBody>
      </p:sp>
      <p:pic>
        <p:nvPicPr>
          <p:cNvPr id="3" name="2 - Εικόνα" descr="πυ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ΔΙΕΡΕΥΝΗΣΗ</a:t>
            </a:r>
            <a:r>
              <a:rPr lang="en-US" dirty="0" smtClean="0"/>
              <a:t>: </a:t>
            </a:r>
            <a:r>
              <a:rPr lang="el-GR" dirty="0" smtClean="0"/>
              <a:t>Τα  παιδιά απαντούν σε ερωτήσεις που </a:t>
            </a:r>
            <a:r>
              <a:rPr lang="el-GR" dirty="0" err="1" smtClean="0"/>
              <a:t>τίθονται</a:t>
            </a:r>
            <a:endParaRPr lang="el-GR" dirty="0"/>
          </a:p>
        </p:txBody>
      </p:sp>
      <p:pic>
        <p:nvPicPr>
          <p:cNvPr id="4" name="3 - Εικόνα" descr="482387493_1721832331881662_20502405489225416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500174"/>
            <a:ext cx="3646668" cy="4855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ΔΙΕΡΕΥΝΗΣΗ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παιδιά παρακολουθούν </a:t>
            </a:r>
            <a:r>
              <a:rPr lang="el-GR" dirty="0" smtClean="0">
                <a:hlinkClick r:id="rId2"/>
              </a:rPr>
              <a:t>το βίντεο</a:t>
            </a:r>
            <a:endParaRPr lang="el-GR" dirty="0"/>
          </a:p>
        </p:txBody>
      </p:sp>
      <p:pic>
        <p:nvPicPr>
          <p:cNvPr id="4" name="3 - Εικόνα" descr="Β10Μ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095490"/>
            <a:ext cx="3286132" cy="4381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Τα  παιδιά βλέπουν εικόνες δάσους, που δημιουργήθηκαν μέσω τεχνητής νοημοσύνης</a:t>
            </a:r>
            <a:endParaRPr lang="el-GR" sz="2800" dirty="0"/>
          </a:p>
        </p:txBody>
      </p:sp>
      <p:pic>
        <p:nvPicPr>
          <p:cNvPr id="4" name="3 - Εικόνα" descr="image_generation_44162_778ed650-f5ff-11ef-b17e-0f8e8eae642e_image0_1024_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357298"/>
            <a:ext cx="5000636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μέσω αυτής φτιάχνουν και το δικό τους </a:t>
            </a:r>
            <a:r>
              <a:rPr lang="el-GR" dirty="0" smtClean="0">
                <a:hlinkClick r:id="rId2"/>
              </a:rPr>
              <a:t>τραγούδι</a:t>
            </a:r>
            <a:endParaRPr lang="el-GR" dirty="0"/>
          </a:p>
        </p:txBody>
      </p:sp>
      <p:pic>
        <p:nvPicPr>
          <p:cNvPr id="1026" name="Picture 2" descr="Song Cover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152135" cy="415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Επισκεφτήκαμε το δάσος, καταγράψαμε τι είδαμε και τα ζωγραφίσαμε</a:t>
            </a:r>
            <a:endParaRPr lang="el-GR" sz="2800" dirty="0"/>
          </a:p>
        </p:txBody>
      </p:sp>
      <p:pic>
        <p:nvPicPr>
          <p:cNvPr id="3" name="2 - Εικόνα" descr="ε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14422"/>
            <a:ext cx="7215206" cy="5411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Κάναμε  φύλλα εργασίας </a:t>
            </a:r>
            <a:endParaRPr lang="el-GR" dirty="0"/>
          </a:p>
        </p:txBody>
      </p:sp>
      <p:pic>
        <p:nvPicPr>
          <p:cNvPr id="3" name="2 - Εικόνα" descr="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000240"/>
            <a:ext cx="2370835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Φυτεύουμε σποράκια</a:t>
            </a:r>
            <a:endParaRPr lang="el-GR" dirty="0"/>
          </a:p>
        </p:txBody>
      </p:sp>
      <p:pic>
        <p:nvPicPr>
          <p:cNvPr id="3" name="2 - Εικόνα" descr="σπορο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214422"/>
            <a:ext cx="3001136" cy="5333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ΑΞΙΟΛΟΓΗΣΗ Με βάση όσα μάθαμε φτιάχνουμε το δάσος μας</a:t>
            </a:r>
            <a:endParaRPr lang="el-GR" dirty="0"/>
          </a:p>
        </p:txBody>
      </p:sp>
      <p:pic>
        <p:nvPicPr>
          <p:cNvPr id="3" name="2 - Εικόνα" descr="ΔΑΣΟ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6786578" cy="5089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</Words>
  <PresentationFormat>Προβολή στην οθόνη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ΕΝΕΡΓΟΣ ΠΟΛΙΤΗΣ</vt:lpstr>
      <vt:lpstr>ΔΙΕΡΕΥΝΗΣΗ: Τα  παιδιά απαντούν σε ερωτήσεις που τίθονται</vt:lpstr>
      <vt:lpstr>ΔΙΕΡΕΥΝΗΣΗ</vt:lpstr>
      <vt:lpstr>Τα  παιδιά βλέπουν εικόνες δάσους, που δημιουργήθηκαν μέσω τεχνητής νοημοσύνης</vt:lpstr>
      <vt:lpstr>και μέσω αυτής φτιάχνουν και το δικό τους τραγούδι</vt:lpstr>
      <vt:lpstr>Επισκεφτήκαμε το δάσος, καταγράψαμε τι είδαμε και τα ζωγραφίσαμε</vt:lpstr>
      <vt:lpstr>Κάναμε  φύλλα εργασίας </vt:lpstr>
      <vt:lpstr>Φυτεύουμε σποράκια</vt:lpstr>
      <vt:lpstr>ΑΞΙΟΛΟΓΗΣΗ Με βάση όσα μάθαμε φτιάχνουμε το δάσος μας</vt:lpstr>
      <vt:lpstr>Παίζουμε παιχνίδια</vt:lpstr>
      <vt:lpstr>Oι γονείς δημιούργησαν και έφεραν πυροσβεστήρες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ΕΝΕΡΓΟΣ ΠΟΛΙΤΗΣ</dc:title>
  <dc:creator>ALPHA-DELL</dc:creator>
  <cp:lastModifiedBy>ALPHA-DELL</cp:lastModifiedBy>
  <cp:revision>9</cp:revision>
  <dcterms:created xsi:type="dcterms:W3CDTF">2025-03-07T10:41:13Z</dcterms:created>
  <dcterms:modified xsi:type="dcterms:W3CDTF">2025-03-17T10:42:12Z</dcterms:modified>
</cp:coreProperties>
</file>