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slideLayouts/slideLayout19.xml" ContentType="application/vnd.openxmlformats-officedocument.presentationml.slideLayout+xml"/>
  <Override PartName="/ppt/theme/theme18.xml" ContentType="application/vnd.openxmlformats-officedocument.theme+xml"/>
  <Override PartName="/ppt/slideLayouts/slideLayout20.xml" ContentType="application/vnd.openxmlformats-officedocument.presentationml.slideLayout+xml"/>
  <Override PartName="/ppt/theme/theme19.xml" ContentType="application/vnd.openxmlformats-officedocument.theme+xml"/>
  <Override PartName="/ppt/slideLayouts/slideLayout21.xml" ContentType="application/vnd.openxmlformats-officedocument.presentationml.slideLayout+xml"/>
  <Override PartName="/ppt/theme/theme20.xml" ContentType="application/vnd.openxmlformats-officedocument.theme+xml"/>
  <Override PartName="/ppt/slideLayouts/slideLayout22.xml" ContentType="application/vnd.openxmlformats-officedocument.presentationml.slideLayout+xml"/>
  <Override PartName="/ppt/theme/theme21.xml" ContentType="application/vnd.openxmlformats-officedocument.theme+xml"/>
  <Override PartName="/ppt/slideLayouts/slideLayout23.xml" ContentType="application/vnd.openxmlformats-officedocument.presentationml.slideLayout+xml"/>
  <Override PartName="/ppt/theme/theme22.xml" ContentType="application/vnd.openxmlformats-officedocument.theme+xml"/>
  <Override PartName="/ppt/slideLayouts/slideLayout24.xml" ContentType="application/vnd.openxmlformats-officedocument.presentationml.slideLayout+xml"/>
  <Override PartName="/ppt/theme/theme23.xml" ContentType="application/vnd.openxmlformats-officedocument.theme+xml"/>
  <Override PartName="/ppt/slideLayouts/slideLayout25.xml" ContentType="application/vnd.openxmlformats-officedocument.presentationml.slideLayout+xml"/>
  <Override PartName="/ppt/theme/theme24.xml" ContentType="application/vnd.openxmlformats-officedocument.theme+xml"/>
  <Override PartName="/ppt/slideLayouts/slideLayout26.xml" ContentType="application/vnd.openxmlformats-officedocument.presentationml.slideLayout+xml"/>
  <Override PartName="/ppt/theme/theme25.xml" ContentType="application/vnd.openxmlformats-officedocument.theme+xml"/>
  <Override PartName="/ppt/slideLayouts/slideLayout27.xml" ContentType="application/vnd.openxmlformats-officedocument.presentationml.slideLayout+xml"/>
  <Override PartName="/ppt/theme/theme26.xml" ContentType="application/vnd.openxmlformats-officedocument.theme+xml"/>
  <Override PartName="/ppt/slideLayouts/slideLayout28.xml" ContentType="application/vnd.openxmlformats-officedocument.presentationml.slideLayout+xml"/>
  <Override PartName="/ppt/theme/theme27.xml" ContentType="application/vnd.openxmlformats-officedocument.theme+xml"/>
  <Override PartName="/ppt/slideLayouts/slideLayout29.xml" ContentType="application/vnd.openxmlformats-officedocument.presentationml.slideLayout+xml"/>
  <Override PartName="/ppt/theme/theme28.xml" ContentType="application/vnd.openxmlformats-officedocument.theme+xml"/>
  <Override PartName="/ppt/slideLayouts/slideLayout30.xml" ContentType="application/vnd.openxmlformats-officedocument.presentationml.slideLayout+xml"/>
  <Override PartName="/ppt/theme/theme29.xml" ContentType="application/vnd.openxmlformats-officedocument.theme+xml"/>
  <Override PartName="/ppt/slideLayouts/slideLayout31.xml" ContentType="application/vnd.openxmlformats-officedocument.presentationml.slideLayout+xml"/>
  <Override PartName="/ppt/theme/theme30.xml" ContentType="application/vnd.openxmlformats-officedocument.theme+xml"/>
  <Override PartName="/ppt/slideLayouts/slideLayout32.xml" ContentType="application/vnd.openxmlformats-officedocument.presentationml.slideLayout+xml"/>
  <Override PartName="/ppt/theme/theme31.xml" ContentType="application/vnd.openxmlformats-officedocument.theme+xml"/>
  <Override PartName="/ppt/slideLayouts/slideLayout33.xml" ContentType="application/vnd.openxmlformats-officedocument.presentationml.slideLayout+xml"/>
  <Override PartName="/ppt/theme/theme32.xml" ContentType="application/vnd.openxmlformats-officedocument.theme+xml"/>
  <Override PartName="/ppt/slideLayouts/slideLayout34.xml" ContentType="application/vnd.openxmlformats-officedocument.presentationml.slideLayout+xml"/>
  <Override PartName="/ppt/theme/theme33.xml" ContentType="application/vnd.openxmlformats-officedocument.theme+xml"/>
  <Override PartName="/ppt/slideLayouts/slideLayout35.xml" ContentType="application/vnd.openxmlformats-officedocument.presentationml.slideLayout+xml"/>
  <Override PartName="/ppt/theme/theme34.xml" ContentType="application/vnd.openxmlformats-officedocument.theme+xml"/>
  <Override PartName="/ppt/slideLayouts/slideLayout36.xml" ContentType="application/vnd.openxmlformats-officedocument.presentationml.slideLayout+xml"/>
  <Override PartName="/ppt/theme/theme35.xml" ContentType="application/vnd.openxmlformats-officedocument.theme+xml"/>
  <Override PartName="/ppt/slideLayouts/slideLayout37.xml" ContentType="application/vnd.openxmlformats-officedocument.presentationml.slideLayout+xml"/>
  <Override PartName="/ppt/theme/theme36.xml" ContentType="application/vnd.openxmlformats-officedocument.theme+xml"/>
  <Override PartName="/ppt/slideLayouts/slideLayout38.xml" ContentType="application/vnd.openxmlformats-officedocument.presentationml.slideLayout+xml"/>
  <Override PartName="/ppt/theme/theme37.xml" ContentType="application/vnd.openxmlformats-officedocument.theme+xml"/>
  <Override PartName="/ppt/slideLayouts/slideLayout39.xml" ContentType="application/vnd.openxmlformats-officedocument.presentationml.slideLayout+xml"/>
  <Override PartName="/ppt/theme/theme38.xml" ContentType="application/vnd.openxmlformats-officedocument.theme+xml"/>
  <Override PartName="/ppt/slideLayouts/slideLayout40.xml" ContentType="application/vnd.openxmlformats-officedocument.presentationml.slideLayout+xml"/>
  <Override PartName="/ppt/theme/theme39.xml" ContentType="application/vnd.openxmlformats-officedocument.theme+xml"/>
  <Override PartName="/ppt/slideLayouts/slideLayout41.xml" ContentType="application/vnd.openxmlformats-officedocument.presentationml.slideLayout+xml"/>
  <Override PartName="/ppt/theme/theme40.xml" ContentType="application/vnd.openxmlformats-officedocument.theme+xml"/>
  <Override PartName="/ppt/slideLayouts/slideLayout42.xml" ContentType="application/vnd.openxmlformats-officedocument.presentationml.slideLayout+xml"/>
  <Override PartName="/ppt/theme/theme41.xml" ContentType="application/vnd.openxmlformats-officedocument.theme+xml"/>
  <Override PartName="/ppt/slideLayouts/slideLayout43.xml" ContentType="application/vnd.openxmlformats-officedocument.presentationml.slideLayout+xml"/>
  <Override PartName="/ppt/theme/theme42.xml" ContentType="application/vnd.openxmlformats-officedocument.theme+xml"/>
  <Override PartName="/ppt/slideLayouts/slideLayout44.xml" ContentType="application/vnd.openxmlformats-officedocument.presentationml.slideLayout+xml"/>
  <Override PartName="/ppt/theme/theme43.xml" ContentType="application/vnd.openxmlformats-officedocument.theme+xml"/>
  <Override PartName="/ppt/slideLayouts/slideLayout45.xml" ContentType="application/vnd.openxmlformats-officedocument.presentationml.slideLayout+xml"/>
  <Override PartName="/ppt/theme/theme44.xml" ContentType="application/vnd.openxmlformats-officedocument.theme+xml"/>
  <Override PartName="/ppt/slideLayouts/slideLayout46.xml" ContentType="application/vnd.openxmlformats-officedocument.presentationml.slideLayout+xml"/>
  <Override PartName="/ppt/theme/theme45.xml" ContentType="application/vnd.openxmlformats-officedocument.theme+xml"/>
  <Override PartName="/ppt/slideLayouts/slideLayout47.xml" ContentType="application/vnd.openxmlformats-officedocument.presentationml.slideLayout+xml"/>
  <Override PartName="/ppt/theme/theme46.xml" ContentType="application/vnd.openxmlformats-officedocument.theme+xml"/>
  <Override PartName="/ppt/slideLayouts/slideLayout48.xml" ContentType="application/vnd.openxmlformats-officedocument.presentationml.slideLayout+xml"/>
  <Override PartName="/ppt/theme/theme47.xml" ContentType="application/vnd.openxmlformats-officedocument.theme+xml"/>
  <Override PartName="/ppt/slideLayouts/slideLayout49.xml" ContentType="application/vnd.openxmlformats-officedocument.presentationml.slideLayout+xml"/>
  <Override PartName="/ppt/theme/theme48.xml" ContentType="application/vnd.openxmlformats-officedocument.theme+xml"/>
  <Override PartName="/ppt/slideLayouts/slideLayout50.xml" ContentType="application/vnd.openxmlformats-officedocument.presentationml.slideLayout+xml"/>
  <Override PartName="/ppt/theme/theme49.xml" ContentType="application/vnd.openxmlformats-officedocument.theme+xml"/>
  <Override PartName="/ppt/slideLayouts/slideLayout51.xml" ContentType="application/vnd.openxmlformats-officedocument.presentationml.slideLayout+xml"/>
  <Override PartName="/ppt/theme/theme50.xml" ContentType="application/vnd.openxmlformats-officedocument.theme+xml"/>
  <Override PartName="/ppt/slideLayouts/slideLayout52.xml" ContentType="application/vnd.openxmlformats-officedocument.presentationml.slideLayout+xml"/>
  <Override PartName="/ppt/theme/theme51.xml" ContentType="application/vnd.openxmlformats-officedocument.theme+xml"/>
  <Override PartName="/ppt/slideLayouts/slideLayout53.xml" ContentType="application/vnd.openxmlformats-officedocument.presentationml.slideLayout+xml"/>
  <Override PartName="/ppt/theme/theme52.xml" ContentType="application/vnd.openxmlformats-officedocument.theme+xml"/>
  <Override PartName="/ppt/slideLayouts/slideLayout54.xml" ContentType="application/vnd.openxmlformats-officedocument.presentationml.slideLayout+xml"/>
  <Override PartName="/ppt/theme/theme53.xml" ContentType="application/vnd.openxmlformats-officedocument.theme+xml"/>
  <Override PartName="/ppt/slideLayouts/slideLayout55.xml" ContentType="application/vnd.openxmlformats-officedocument.presentationml.slideLayout+xml"/>
  <Override PartName="/ppt/theme/theme54.xml" ContentType="application/vnd.openxmlformats-officedocument.theme+xml"/>
  <Override PartName="/ppt/slideLayouts/slideLayout56.xml" ContentType="application/vnd.openxmlformats-officedocument.presentationml.slideLayout+xml"/>
  <Override PartName="/ppt/theme/theme55.xml" ContentType="application/vnd.openxmlformats-officedocument.theme+xml"/>
  <Override PartName="/ppt/slideLayouts/slideLayout57.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core1.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metadata/core-properties" Target="docProps/core1.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8" r:id="rId15"/>
    <p:sldMasterId id="2147483680" r:id="rId16"/>
    <p:sldMasterId id="2147483682" r:id="rId17"/>
    <p:sldMasterId id="2147483684" r:id="rId18"/>
    <p:sldMasterId id="2147483686" r:id="rId19"/>
    <p:sldMasterId id="2147483688" r:id="rId20"/>
    <p:sldMasterId id="2147483690" r:id="rId21"/>
    <p:sldMasterId id="2147483692" r:id="rId22"/>
    <p:sldMasterId id="2147483694" r:id="rId23"/>
    <p:sldMasterId id="2147483696" r:id="rId24"/>
    <p:sldMasterId id="2147483698" r:id="rId25"/>
    <p:sldMasterId id="2147483700" r:id="rId26"/>
    <p:sldMasterId id="2147483702" r:id="rId27"/>
    <p:sldMasterId id="2147483704" r:id="rId28"/>
    <p:sldMasterId id="2147483706" r:id="rId29"/>
    <p:sldMasterId id="2147483708" r:id="rId30"/>
    <p:sldMasterId id="2147483710" r:id="rId31"/>
    <p:sldMasterId id="2147483712" r:id="rId32"/>
    <p:sldMasterId id="2147483714" r:id="rId33"/>
    <p:sldMasterId id="2147483716" r:id="rId34"/>
    <p:sldMasterId id="2147483718" r:id="rId35"/>
    <p:sldMasterId id="2147483720" r:id="rId36"/>
    <p:sldMasterId id="2147483722" r:id="rId37"/>
    <p:sldMasterId id="2147483724" r:id="rId38"/>
    <p:sldMasterId id="2147483726" r:id="rId39"/>
    <p:sldMasterId id="2147483728" r:id="rId40"/>
    <p:sldMasterId id="2147483730" r:id="rId41"/>
    <p:sldMasterId id="2147483732" r:id="rId42"/>
    <p:sldMasterId id="2147483734" r:id="rId43"/>
    <p:sldMasterId id="2147483736" r:id="rId44"/>
    <p:sldMasterId id="2147483740" r:id="rId45"/>
    <p:sldMasterId id="2147483742" r:id="rId46"/>
    <p:sldMasterId id="2147483744" r:id="rId47"/>
    <p:sldMasterId id="2147483746" r:id="rId48"/>
    <p:sldMasterId id="2147483748" r:id="rId49"/>
    <p:sldMasterId id="2147483750" r:id="rId50"/>
    <p:sldMasterId id="2147483752" r:id="rId51"/>
    <p:sldMasterId id="2147483754" r:id="rId52"/>
    <p:sldMasterId id="2147483756" r:id="rId53"/>
    <p:sldMasterId id="2147483758" r:id="rId54"/>
    <p:sldMasterId id="2147483760" r:id="rId55"/>
    <p:sldMasterId id="2147483762" r:id="rId56"/>
  </p:sldMasterIdLst>
  <p:notesMasterIdLst>
    <p:notesMasterId r:id="rId79"/>
  </p:notesMasterIdLst>
  <p:sldIdLst>
    <p:sldId id="256" r:id="rId57"/>
    <p:sldId id="257" r:id="rId58"/>
    <p:sldId id="258" r:id="rId59"/>
    <p:sldId id="259" r:id="rId60"/>
    <p:sldId id="260" r:id="rId61"/>
    <p:sldId id="261" r:id="rId62"/>
    <p:sldId id="262" r:id="rId63"/>
    <p:sldId id="263" r:id="rId64"/>
    <p:sldId id="264" r:id="rId65"/>
    <p:sldId id="265" r:id="rId66"/>
    <p:sldId id="266" r:id="rId67"/>
    <p:sldId id="267" r:id="rId68"/>
    <p:sldId id="268" r:id="rId69"/>
    <p:sldId id="269" r:id="rId70"/>
    <p:sldId id="270" r:id="rId71"/>
    <p:sldId id="271" r:id="rId72"/>
    <p:sldId id="272" r:id="rId73"/>
    <p:sldId id="273" r:id="rId74"/>
    <p:sldId id="274" r:id="rId75"/>
    <p:sldId id="275" r:id="rId76"/>
    <p:sldId id="276" r:id="rId77"/>
    <p:sldId id="277" r:id="rId78"/>
  </p:sldIdLst>
  <p:sldSz cx="9144000" cy="5143500" type="screen16x9"/>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3665" autoAdjust="0"/>
  </p:normalViewPr>
  <p:slideViewPr>
    <p:cSldViewPr>
      <p:cViewPr varScale="1">
        <p:scale>
          <a:sx n="141" d="100"/>
          <a:sy n="141" d="100"/>
        </p:scale>
        <p:origin x="738"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7" Type="http://schemas.openxmlformats.org/officeDocument/2006/relationships/slideMaster" Target="slideMasters/slideMaster7.xml"/><Relationship Id="rId71" Type="http://schemas.openxmlformats.org/officeDocument/2006/relationships/slide" Target="slides/slide1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C4CD5-8C20-4DB5-AF0C-266FED195982}" type="datetimeFigureOut">
              <a:rPr lang="en-US" smtClean="0"/>
              <a:pPr/>
              <a:t>4/2/2025</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D140A-3EE3-4B38-B7AC-13F75518213E}" type="slidenum">
              <a:rPr lang="en-US" smtClean="0"/>
              <a:pPr/>
              <a:t>‹#›</a:t>
            </a:fld>
            <a:endParaRPr lang="en-US"/>
          </a:p>
        </p:txBody>
      </p:sp>
    </p:spTree>
    <p:extLst>
      <p:ext uri="{BB962C8B-B14F-4D97-AF65-F5344CB8AC3E}">
        <p14:creationId xmlns:p14="http://schemas.microsoft.com/office/powerpoint/2010/main" val="416049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3</a:t>
            </a:fld>
            <a:endParaRPr lang="en-US" dirty="0"/>
          </a:p>
        </p:txBody>
      </p:sp>
    </p:spTree>
    <p:extLst>
      <p:ext uri="{BB962C8B-B14F-4D97-AF65-F5344CB8AC3E}">
        <p14:creationId xmlns:p14="http://schemas.microsoft.com/office/powerpoint/2010/main" val="99126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4D8D140A-3EE3-4B38-B7AC-13F75518213E}" type="slidenum">
              <a:rPr lang="en-US" smtClean="0"/>
              <a:pPr/>
              <a:t>4</a:t>
            </a:fld>
            <a:endParaRPr lang="en-US" dirty="0"/>
          </a:p>
        </p:txBody>
      </p:sp>
    </p:spTree>
    <p:extLst>
      <p:ext uri="{BB962C8B-B14F-4D97-AF65-F5344CB8AC3E}">
        <p14:creationId xmlns:p14="http://schemas.microsoft.com/office/powerpoint/2010/main" val="403810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6</a:t>
            </a:fld>
            <a:endParaRPr lang="en-US" dirty="0"/>
          </a:p>
        </p:txBody>
      </p:sp>
    </p:spTree>
    <p:extLst>
      <p:ext uri="{BB962C8B-B14F-4D97-AF65-F5344CB8AC3E}">
        <p14:creationId xmlns:p14="http://schemas.microsoft.com/office/powerpoint/2010/main" val="849587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7</a:t>
            </a:fld>
            <a:endParaRPr lang="en-US" dirty="0"/>
          </a:p>
        </p:txBody>
      </p:sp>
    </p:spTree>
    <p:extLst>
      <p:ext uri="{BB962C8B-B14F-4D97-AF65-F5344CB8AC3E}">
        <p14:creationId xmlns:p14="http://schemas.microsoft.com/office/powerpoint/2010/main" val="127074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8</a:t>
            </a:fld>
            <a:endParaRPr lang="en-US" dirty="0"/>
          </a:p>
        </p:txBody>
      </p:sp>
    </p:spTree>
    <p:extLst>
      <p:ext uri="{BB962C8B-B14F-4D97-AF65-F5344CB8AC3E}">
        <p14:creationId xmlns:p14="http://schemas.microsoft.com/office/powerpoint/2010/main" val="240777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17</a:t>
            </a:fld>
            <a:endParaRPr lang="en-US"/>
          </a:p>
        </p:txBody>
      </p:sp>
    </p:spTree>
    <p:extLst>
      <p:ext uri="{BB962C8B-B14F-4D97-AF65-F5344CB8AC3E}">
        <p14:creationId xmlns:p14="http://schemas.microsoft.com/office/powerpoint/2010/main" val="298849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1" dirty="0" smtClean="0">
                <a:latin typeface="Arial Black" pitchFamily="34" charset="0"/>
              </a:rPr>
              <a:t>                                                                              </a:t>
            </a:r>
            <a:endParaRPr lang="el-GR" sz="2000" b="0" i="0" kern="1200" dirty="0" smtClean="0">
              <a:solidFill>
                <a:schemeClr val="tx1"/>
              </a:solidFill>
              <a:latin typeface="+mn-lt"/>
              <a:ea typeface="+mn-ea"/>
              <a:cs typeface="+mn-cs"/>
            </a:endParaRPr>
          </a:p>
          <a:p>
            <a:r>
              <a:rPr lang="el-GR" sz="2800" b="1" dirty="0" smtClean="0">
                <a:latin typeface="Comic Sans MS" pitchFamily="66" charset="0"/>
              </a:rPr>
              <a:t>                                                                                     </a:t>
            </a:r>
            <a:endParaRPr lang="el-GR" sz="2800" b="1" dirty="0">
              <a:latin typeface="Comic Sans MS" pitchFamily="66" charset="0"/>
            </a:endParaRPr>
          </a:p>
        </p:txBody>
      </p:sp>
      <p:sp>
        <p:nvSpPr>
          <p:cNvPr id="4" name="3 - Θέση αριθμού διαφάνειας"/>
          <p:cNvSpPr>
            <a:spLocks noGrp="1"/>
          </p:cNvSpPr>
          <p:nvPr>
            <p:ph type="sldNum" sz="quarter" idx="10"/>
          </p:nvPr>
        </p:nvSpPr>
        <p:spPr/>
        <p:txBody>
          <a:bodyPr/>
          <a:lstStyle/>
          <a:p>
            <a:fld id="{4D8D140A-3EE3-4B38-B7AC-13F75518213E}" type="slidenum">
              <a:rPr lang="en-US" smtClean="0"/>
              <a:pPr/>
              <a:t>22</a:t>
            </a:fld>
            <a:endParaRPr lang="en-US"/>
          </a:p>
        </p:txBody>
      </p:sp>
    </p:spTree>
    <p:extLst>
      <p:ext uri="{BB962C8B-B14F-4D97-AF65-F5344CB8AC3E}">
        <p14:creationId xmlns:p14="http://schemas.microsoft.com/office/powerpoint/2010/main" val="275329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2" name="PlaceHolder 1"/>
          <p:cNvSpPr>
            <a:spLocks noGrp="1"/>
          </p:cNvSpPr>
          <p:nvPr>
            <p:ph type="title"/>
          </p:nvPr>
        </p:nvSpPr>
        <p:spPr>
          <a:xfrm>
            <a:off x="2424600" y="539640"/>
            <a:ext cx="4294440" cy="8726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1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OpenSymbo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1_1">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USTOM_4">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USTOM_4_1">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USTOM_4_1_1_1">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USTOM_4_1_1_1_1_1">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PlaceHolder 1"/>
          <p:cNvSpPr>
            <a:spLocks noGrp="1"/>
          </p:cNvSpPr>
          <p:nvPr>
            <p:ph type="title"/>
          </p:nvPr>
        </p:nvSpPr>
        <p:spPr>
          <a:xfrm>
            <a:off x="2424600" y="539640"/>
            <a:ext cx="4294440" cy="8726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1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OpenSymbo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ITLE_AND_TWO_COLUMNS_1">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ITLE_AND_TWO_COLUMNS_1_1">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IG_NUMBER">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ITLE_AND_TWO_COLUMNS_1_1_1">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ITLE_AND_TWO_COLUMNS_1_1_1_1">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USTOM_6">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149" name="PlaceHolder 1"/>
          <p:cNvSpPr>
            <a:spLocks noGrp="1"/>
          </p:cNvSpPr>
          <p:nvPr>
            <p:ph type="title"/>
          </p:nvPr>
        </p:nvSpPr>
        <p:spPr>
          <a:xfrm>
            <a:off x="2424600" y="539640"/>
            <a:ext cx="4294440" cy="8726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150"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USTOM_6_1">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USTOM_6_1_1">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USTOM_5">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USTOM_5_1">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USTOM_7">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USTOM_8_1">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USTOM_8_1_1">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USTOM_8_1_1_1">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CUSTOM_8_1_1_1_1">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USTOM_10">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ITLE_AND_TWO_COLUMNS">
    <p:spTree>
      <p:nvGrpSpPr>
        <p:cNvPr id="1" name=""/>
        <p:cNvGrpSpPr/>
        <p:nvPr/>
      </p:nvGrpSpPr>
      <p:grpSpPr>
        <a:xfrm>
          <a:off x="0" y="0"/>
          <a:ext cx="0" cy="0"/>
          <a:chOff x="0" y="0"/>
          <a:chExt cx="0" cy="0"/>
        </a:xfrm>
      </p:grpSpPr>
      <p:sp>
        <p:nvSpPr>
          <p:cNvPr id="233" name="PlaceHolder 1"/>
          <p:cNvSpPr>
            <a:spLocks noGrp="1"/>
          </p:cNvSpPr>
          <p:nvPr>
            <p:ph type="title"/>
          </p:nvPr>
        </p:nvSpPr>
        <p:spPr>
          <a:xfrm>
            <a:off x="2424600" y="539640"/>
            <a:ext cx="4294440" cy="8726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23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23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CUSTOM_11">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49527F85-20AD-4FD0-8C39-965027CB2D3B}" type="slidenum">
              <a:rPr/>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CUSTOM_11_1">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lstStyle/>
          <a:p>
            <a:fld id="{1DF48E00-1B96-499D-A8B0-B9AD5650A194}" type="slidenum">
              <a:rPr/>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USTOM_11_1_1">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lstStyle/>
          <a:p>
            <a:fld id="{E6E3516D-F54B-4748-9A4B-E9F30E10DCA1}" type="slidenum">
              <a:rPr/>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USTOM_11_1_1_1">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lstStyle/>
          <a:p>
            <a:fld id="{29BF251F-5BAE-4EC1-A989-B37802F12FFF}" type="slidenum">
              <a:rPr/>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USTOM_11_1_1_1_1">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_1_1_1_1_1_1">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USTOM_11_1_1_1_1_1">
    <p:spTree>
      <p:nvGrpSpPr>
        <p:cNvPr id="1" name=""/>
        <p:cNvGrpSpPr/>
        <p:nvPr/>
      </p:nvGrpSpPr>
      <p:grpSpPr>
        <a:xfrm>
          <a:off x="0" y="0"/>
          <a:ext cx="0" cy="0"/>
          <a:chOff x="0" y="0"/>
          <a:chExt cx="0" cy="0"/>
        </a:xfrm>
      </p:grpSpPr>
      <p:sp>
        <p:nvSpPr>
          <p:cNvPr id="2" name="PlaceHolder 1"/>
          <p:cNvSpPr>
            <a:spLocks noGrp="1"/>
          </p:cNvSpPr>
          <p:nvPr>
            <p:ph type="sldNum" idx="8"/>
          </p:nvPr>
        </p:nvSpPr>
        <p:spPr/>
        <p:txBody>
          <a:bodyPr/>
          <a:lstStyle/>
          <a:p>
            <a:fld id="{A8DE69D3-E895-4041-A788-94697C81D2F2}" type="slidenum">
              <a:rPr/>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USTOM_11_1_1_1_1_1_1">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USTOM_11_1_1_1_1_1_1_1">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USTOM_11_1_1_1_1_1_1_1_1">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USTOM_11_1_1_1_1_1_1_1_1_1">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340" name="PlaceHolder 1"/>
          <p:cNvSpPr>
            <a:spLocks noGrp="1"/>
          </p:cNvSpPr>
          <p:nvPr>
            <p:ph type="title"/>
          </p:nvPr>
        </p:nvSpPr>
        <p:spPr>
          <a:xfrm>
            <a:off x="2424600" y="539640"/>
            <a:ext cx="4294440" cy="87264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USTOM_9">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USTOM_9_2">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USTOM_9_1">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USTOM_9_1_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_1_1_1_1_1_1_1">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USTOM_9_1_1_1">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ONE_COLUMN_TEXT">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MAIN_POINT">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ECTION_TITLE_AND_DESCRIPTION">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CAPTION_ONLY">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simple-light-2">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Default 1">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USTOM_14">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USTOM_13">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USTOM_13_1_1">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USTOM_13_1_1_1">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2" name="Google Shape;10;p2"/>
          <p:cNvSpPr/>
          <p:nvPr/>
        </p:nvSpPr>
        <p:spPr>
          <a:xfrm rot="16200000">
            <a:off x="4164840" y="221040"/>
            <a:ext cx="5263200" cy="4694040"/>
          </a:xfrm>
          <a:custGeom>
            <a:avLst/>
            <a:gdLst>
              <a:gd name="textAreaLeft" fmla="*/ 0 w 5263200"/>
              <a:gd name="textAreaRight" fmla="*/ 5263560 w 5263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3" name="Google Shape;11;p2"/>
          <p:cNvSpPr/>
          <p:nvPr/>
        </p:nvSpPr>
        <p:spPr>
          <a:xfrm>
            <a:off x="4707720" y="0"/>
            <a:ext cx="4435920" cy="2159280"/>
          </a:xfrm>
          <a:custGeom>
            <a:avLst/>
            <a:gdLst>
              <a:gd name="textAreaLeft" fmla="*/ 0 w 4435920"/>
              <a:gd name="textAreaRight" fmla="*/ 4436280 w 4435920"/>
              <a:gd name="textAreaTop" fmla="*/ 0 h 2159280"/>
              <a:gd name="textAreaBottom" fmla="*/ 2159640 h 21592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 name="Google Shape;12;p2"/>
          <p:cNvSpPr/>
          <p:nvPr/>
        </p:nvSpPr>
        <p:spPr>
          <a:xfrm rot="5400000">
            <a:off x="-277560" y="28008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 name="Google Shape;13;p2"/>
          <p:cNvSpPr/>
          <p:nvPr/>
        </p:nvSpPr>
        <p:spPr>
          <a:xfrm>
            <a:off x="7179120" y="339120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 name="Google Shape;14;p2"/>
          <p:cNvSpPr/>
          <p:nvPr/>
        </p:nvSpPr>
        <p:spPr>
          <a:xfrm rot="10800000">
            <a:off x="-45360" y="-2124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 name="Google Shape;15;p2"/>
          <p:cNvSpPr/>
          <p:nvPr/>
        </p:nvSpPr>
        <p:spPr>
          <a:xfrm rot="5400000">
            <a:off x="-105840" y="328248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 name="Google Shape;16;p2"/>
          <p:cNvSpPr/>
          <p:nvPr/>
        </p:nvSpPr>
        <p:spPr>
          <a:xfrm>
            <a:off x="18720" y="1508040"/>
            <a:ext cx="360" cy="360"/>
          </a:xfrm>
          <a:custGeom>
            <a:avLst/>
            <a:gdLst>
              <a:gd name="textAreaLeft" fmla="*/ 0 w 360"/>
              <a:gd name="textAreaRight" fmla="*/ 720 w 360"/>
              <a:gd name="textAreaTop" fmla="*/ 0 h 360"/>
              <a:gd name="textAreaBottom" fmla="*/ 720 h 360"/>
            </a:gdLst>
            <a:ahLst/>
            <a:cxnLst/>
            <a:rect l="textAreaLeft" t="textAreaTop" r="textAreaRight" b="textAreaBottom"/>
            <a:pathLst>
              <a:path w="1" h="1">
                <a:moveTo>
                  <a:pt x="0" y="0"/>
                </a:moveTo>
                <a:lnTo>
                  <a:pt x="0" y="0"/>
                </a:lnTo>
                <a:lnTo>
                  <a:pt x="0" y="0"/>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7" name="Google Shape;17;p2"/>
          <p:cNvSpPr/>
          <p:nvPr/>
        </p:nvSpPr>
        <p:spPr>
          <a:xfrm>
            <a:off x="18720" y="2419200"/>
            <a:ext cx="360" cy="360"/>
          </a:xfrm>
          <a:custGeom>
            <a:avLst/>
            <a:gdLst>
              <a:gd name="textAreaLeft" fmla="*/ 0 w 360"/>
              <a:gd name="textAreaRight" fmla="*/ 720 w 360"/>
              <a:gd name="textAreaTop" fmla="*/ 0 h 360"/>
              <a:gd name="textAreaBottom" fmla="*/ 720 h 360"/>
            </a:gdLst>
            <a:ahLst/>
            <a:cxnLst/>
            <a:rect l="textAreaLeft" t="textAreaTop" r="textAreaRight" b="textAreaBottom"/>
            <a:pathLst>
              <a:path w="1" h="1">
                <a:moveTo>
                  <a:pt x="0" y="0"/>
                </a:moveTo>
                <a:lnTo>
                  <a:pt x="0" y="0"/>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8" name="Google Shape;18;p2"/>
          <p:cNvSpPr/>
          <p:nvPr/>
        </p:nvSpPr>
        <p:spPr>
          <a:xfrm flipH="1">
            <a:off x="1143720" y="9000"/>
            <a:ext cx="360" cy="360"/>
          </a:xfrm>
          <a:custGeom>
            <a:avLst/>
            <a:gdLst>
              <a:gd name="textAreaLeft" fmla="*/ -360 w 360"/>
              <a:gd name="textAreaRight" fmla="*/ 360 w 360"/>
              <a:gd name="textAreaTop" fmla="*/ 0 h 360"/>
              <a:gd name="textAreaBottom" fmla="*/ 720 h 360"/>
            </a:gdLst>
            <a:ahLst/>
            <a:cxnLst/>
            <a:rect l="textAreaLeft" t="textAreaTop" r="textAreaRight" b="textAreaBottom"/>
            <a:pathLst>
              <a:path w="1" h="1">
                <a:moveTo>
                  <a:pt x="0" y="1"/>
                </a:moveTo>
                <a:lnTo>
                  <a:pt x="0" y="1"/>
                </a:lnTo>
                <a:lnTo>
                  <a:pt x="0" y="1"/>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9" name="Google Shape;19;p2"/>
          <p:cNvSpPr/>
          <p:nvPr/>
        </p:nvSpPr>
        <p:spPr>
          <a:xfrm flipH="1">
            <a:off x="1143720" y="9000"/>
            <a:ext cx="360" cy="360"/>
          </a:xfrm>
          <a:custGeom>
            <a:avLst/>
            <a:gdLst>
              <a:gd name="textAreaLeft" fmla="*/ -360 w 360"/>
              <a:gd name="textAreaRight" fmla="*/ 360 w 360"/>
              <a:gd name="textAreaTop" fmla="*/ 0 h 360"/>
              <a:gd name="textAreaBottom" fmla="*/ 720 h 360"/>
            </a:gdLst>
            <a:ahLst/>
            <a:cxnLst/>
            <a:rect l="textAreaLeft" t="textAreaTop" r="textAreaRight" b="textAreaBottom"/>
            <a:pathLst>
              <a:path w="1" h="1">
                <a:moveTo>
                  <a:pt x="0" y="1"/>
                </a:moveTo>
                <a:lnTo>
                  <a:pt x="0" y="1"/>
                </a:lnTo>
                <a:lnTo>
                  <a:pt x="0" y="1"/>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0" name="PlaceHolder 1"/>
          <p:cNvSpPr>
            <a:spLocks noGrp="1"/>
          </p:cNvSpPr>
          <p:nvPr>
            <p:ph type="title"/>
          </p:nvPr>
        </p:nvSpPr>
        <p:spPr>
          <a:xfrm>
            <a:off x="1129320" y="1638360"/>
            <a:ext cx="6880680" cy="1650600"/>
          </a:xfrm>
          <a:prstGeom prst="rect">
            <a:avLst/>
          </a:prstGeom>
          <a:noFill/>
          <a:ln w="0">
            <a:noFill/>
          </a:ln>
        </p:spPr>
        <p:txBody>
          <a:bodyPr lIns="91440" tIns="91440" rIns="91440" bIns="91440" anchor="b">
            <a:noAutofit/>
          </a:bodyPr>
          <a:lstStyle/>
          <a:p>
            <a:pPr indent="0">
              <a:buNone/>
            </a:pPr>
            <a:r>
              <a:rPr lang="fr-FR" sz="4400" b="0" strike="noStrike" spc="-1">
                <a:solidFill>
                  <a:schemeClr val="dk1"/>
                </a:solidFill>
                <a:latin typeface="Arial"/>
              </a:rPr>
              <a:t>Click to edit the title text format</a:t>
            </a:r>
          </a:p>
        </p:txBody>
      </p:sp>
      <p:sp>
        <p:nvSpPr>
          <p:cNvPr id="11"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76" name="Google Shape;174;p19"/>
          <p:cNvSpPr/>
          <p:nvPr/>
        </p:nvSpPr>
        <p:spPr>
          <a:xfrm rot="10800000" flipH="1">
            <a:off x="3640680" y="360"/>
            <a:ext cx="5502600" cy="1829160"/>
          </a:xfrm>
          <a:custGeom>
            <a:avLst/>
            <a:gdLst>
              <a:gd name="textAreaLeft" fmla="*/ -360 w 5502600"/>
              <a:gd name="textAreaRight" fmla="*/ 5502600 w 5502600"/>
              <a:gd name="textAreaTop" fmla="*/ 0 h 1829160"/>
              <a:gd name="textAreaBottom" fmla="*/ 1829520 h 18291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77" name="Google Shape;175;p19"/>
          <p:cNvSpPr/>
          <p:nvPr/>
        </p:nvSpPr>
        <p:spPr>
          <a:xfrm rot="16200000" flipH="1">
            <a:off x="4560480" y="594720"/>
            <a:ext cx="4808520" cy="4288320"/>
          </a:xfrm>
          <a:custGeom>
            <a:avLst/>
            <a:gdLst>
              <a:gd name="textAreaLeft" fmla="*/ -360 w 4808520"/>
              <a:gd name="textAreaRight" fmla="*/ 4808520 w 4808520"/>
              <a:gd name="textAreaTop" fmla="*/ 0 h 4288320"/>
              <a:gd name="textAreaBottom" fmla="*/ 4288680 h 42883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78" name="Google Shape;176;p19"/>
          <p:cNvSpPr/>
          <p:nvPr/>
        </p:nvSpPr>
        <p:spPr>
          <a:xfrm rot="10800000" flipH="1">
            <a:off x="4708080" y="2984400"/>
            <a:ext cx="4435920" cy="2159280"/>
          </a:xfrm>
          <a:custGeom>
            <a:avLst/>
            <a:gdLst>
              <a:gd name="textAreaLeft" fmla="*/ 360 w 4435920"/>
              <a:gd name="textAreaRight" fmla="*/ 4436640 w 4435920"/>
              <a:gd name="textAreaTop" fmla="*/ 0 h 2159280"/>
              <a:gd name="textAreaBottom" fmla="*/ 2159640 h 21592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9" name="PlaceHolder 1"/>
          <p:cNvSpPr>
            <a:spLocks noGrp="1"/>
          </p:cNvSpPr>
          <p:nvPr>
            <p:ph type="title"/>
          </p:nvPr>
        </p:nvSpPr>
        <p:spPr>
          <a:xfrm>
            <a:off x="3051720" y="3924360"/>
            <a:ext cx="5378760" cy="531720"/>
          </a:xfrm>
          <a:prstGeom prst="rect">
            <a:avLst/>
          </a:prstGeom>
          <a:noFill/>
          <a:ln w="0">
            <a:noFill/>
          </a:ln>
        </p:spPr>
        <p:txBody>
          <a:bodyPr lIns="91440" tIns="91440" rIns="91440" bIns="91440" anchor="ctr">
            <a:noAutofit/>
          </a:bodyPr>
          <a:lstStyle/>
          <a:p>
            <a:pPr indent="0">
              <a:buNone/>
            </a:pPr>
            <a:r>
              <a:rPr lang="fr-FR" sz="24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80" name="Google Shape;180;p20"/>
          <p:cNvSpPr/>
          <p:nvPr/>
        </p:nvSpPr>
        <p:spPr>
          <a:xfrm>
            <a:off x="2430720" y="3029400"/>
            <a:ext cx="6712560" cy="2113920"/>
          </a:xfrm>
          <a:custGeom>
            <a:avLst/>
            <a:gdLst>
              <a:gd name="textAreaLeft" fmla="*/ 0 w 6712560"/>
              <a:gd name="textAreaRight" fmla="*/ 6712920 w 6712560"/>
              <a:gd name="textAreaTop" fmla="*/ 0 h 2113920"/>
              <a:gd name="textAreaBottom" fmla="*/ 2114280 h 21139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81" name="Google Shape;181;p20"/>
          <p:cNvSpPr/>
          <p:nvPr/>
        </p:nvSpPr>
        <p:spPr>
          <a:xfrm rot="10800000">
            <a:off x="360" y="-685440"/>
            <a:ext cx="4631760" cy="2179080"/>
          </a:xfrm>
          <a:custGeom>
            <a:avLst/>
            <a:gdLst>
              <a:gd name="textAreaLeft" fmla="*/ 0 w 4631760"/>
              <a:gd name="textAreaRight" fmla="*/ 4632120 w 4631760"/>
              <a:gd name="textAreaTop" fmla="*/ 0 h 2179080"/>
              <a:gd name="textAreaBottom" fmla="*/ 2179440 h 217908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82" name="Google Shape;182;p20"/>
          <p:cNvSpPr/>
          <p:nvPr/>
        </p:nvSpPr>
        <p:spPr>
          <a:xfrm>
            <a:off x="3641040" y="3313800"/>
            <a:ext cx="5502600" cy="1829160"/>
          </a:xfrm>
          <a:custGeom>
            <a:avLst/>
            <a:gdLst>
              <a:gd name="textAreaLeft" fmla="*/ 0 w 5502600"/>
              <a:gd name="textAreaRight" fmla="*/ 5502960 w 5502600"/>
              <a:gd name="textAreaTop" fmla="*/ 0 h 1829160"/>
              <a:gd name="textAreaBottom" fmla="*/ 1829520 h 18291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83" name="PlaceHolder 1"/>
          <p:cNvSpPr>
            <a:spLocks noGrp="1"/>
          </p:cNvSpPr>
          <p:nvPr>
            <p:ph type="title"/>
          </p:nvPr>
        </p:nvSpPr>
        <p:spPr>
          <a:xfrm>
            <a:off x="720000" y="1097280"/>
            <a:ext cx="3755160" cy="1986120"/>
          </a:xfrm>
          <a:prstGeom prst="rect">
            <a:avLst/>
          </a:prstGeom>
          <a:noFill/>
          <a:ln w="0">
            <a:noFill/>
          </a:ln>
        </p:spPr>
        <p:txBody>
          <a:bodyPr lIns="91440" tIns="91440" rIns="91440" bIns="91440" anchor="b">
            <a:noAutofit/>
          </a:bodyPr>
          <a:lstStyle/>
          <a:p>
            <a:pPr indent="0">
              <a:buNone/>
            </a:pPr>
            <a:r>
              <a:rPr lang="fr-FR" sz="3300" b="0" strike="noStrike" spc="-1">
                <a:solidFill>
                  <a:schemeClr val="dk1"/>
                </a:solidFill>
                <a:latin typeface="Arial"/>
              </a:rPr>
              <a:t>Click to edit the title text format</a:t>
            </a:r>
          </a:p>
        </p:txBody>
      </p:sp>
      <p:sp>
        <p:nvSpPr>
          <p:cNvPr id="84"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9"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85" name="PlaceHolder 1"/>
          <p:cNvSpPr>
            <a:spLocks noGrp="1"/>
          </p:cNvSpPr>
          <p:nvPr>
            <p:ph type="title"/>
          </p:nvPr>
        </p:nvSpPr>
        <p:spPr>
          <a:xfrm>
            <a:off x="4561920" y="2985120"/>
            <a:ext cx="3801240" cy="1093680"/>
          </a:xfrm>
          <a:prstGeom prst="rect">
            <a:avLst/>
          </a:prstGeom>
          <a:noFill/>
          <a:ln w="0">
            <a:noFill/>
          </a:ln>
        </p:spPr>
        <p:txBody>
          <a:bodyPr lIns="91440" tIns="91440" rIns="91440" bIns="91440" anchor="ctr">
            <a:noAutofit/>
          </a:bodyPr>
          <a:lstStyle/>
          <a:p>
            <a:pPr indent="0">
              <a:buNone/>
            </a:pPr>
            <a:r>
              <a:rPr lang="fr-FR" sz="4000" b="0" strike="noStrike" spc="-1">
                <a:solidFill>
                  <a:schemeClr val="dk1"/>
                </a:solidFill>
                <a:latin typeface="Arial"/>
              </a:rPr>
              <a:t>Click to edit the title text format</a:t>
            </a:r>
          </a:p>
        </p:txBody>
      </p:sp>
      <p:sp>
        <p:nvSpPr>
          <p:cNvPr id="86" name="PlaceHolder 2"/>
          <p:cNvSpPr>
            <a:spLocks noGrp="1"/>
          </p:cNvSpPr>
          <p:nvPr>
            <p:ph type="title"/>
          </p:nvPr>
        </p:nvSpPr>
        <p:spPr>
          <a:xfrm>
            <a:off x="4561920" y="1712520"/>
            <a:ext cx="1134720" cy="646920"/>
          </a:xfrm>
          <a:prstGeom prst="rect">
            <a:avLst/>
          </a:prstGeom>
          <a:noFill/>
          <a:ln w="0">
            <a:noFill/>
          </a:ln>
        </p:spPr>
        <p:txBody>
          <a:bodyPr lIns="91440" tIns="91440" rIns="91440" bIns="91440" anchor="ctr">
            <a:noAutofit/>
          </a:bodyPr>
          <a:lstStyle/>
          <a:p>
            <a:pPr indent="0">
              <a:lnSpc>
                <a:spcPct val="100000"/>
              </a:lnSpc>
              <a:buNone/>
            </a:pPr>
            <a:r>
              <a:rPr lang="fr-FR" sz="7000" b="0" strike="noStrike" spc="-1">
                <a:solidFill>
                  <a:schemeClr val="accent4"/>
                </a:solidFill>
                <a:latin typeface="Roboto Slab"/>
                <a:ea typeface="Roboto Slab"/>
              </a:rPr>
              <a:t>xx%</a:t>
            </a:r>
            <a:endParaRPr lang="fr-FR" sz="7000" b="0" strike="noStrike" spc="-1">
              <a:solidFill>
                <a:schemeClr val="dk1"/>
              </a:solidFill>
              <a:latin typeface="Arial"/>
            </a:endParaRPr>
          </a:p>
        </p:txBody>
      </p:sp>
      <p:sp>
        <p:nvSpPr>
          <p:cNvPr id="87" name="Google Shape;25;p3"/>
          <p:cNvSpPr/>
          <p:nvPr/>
        </p:nvSpPr>
        <p:spPr>
          <a:xfrm rot="16200000">
            <a:off x="4280400" y="27036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88"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89" name="Google Shape;186;p21"/>
          <p:cNvSpPr/>
          <p:nvPr/>
        </p:nvSpPr>
        <p:spPr>
          <a:xfrm rot="16200000" flipH="1">
            <a:off x="5292720" y="1297800"/>
            <a:ext cx="4065480" cy="3625560"/>
          </a:xfrm>
          <a:custGeom>
            <a:avLst/>
            <a:gdLst>
              <a:gd name="textAreaLeft" fmla="*/ -360 w 4065480"/>
              <a:gd name="textAreaRight" fmla="*/ 406548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90" name="Google Shape;187;p21"/>
          <p:cNvSpPr/>
          <p:nvPr/>
        </p:nvSpPr>
        <p:spPr>
          <a:xfrm rot="5400000" flipH="1">
            <a:off x="-261720" y="25308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91" name="PlaceHolder 1"/>
          <p:cNvSpPr>
            <a:spLocks noGrp="1"/>
          </p:cNvSpPr>
          <p:nvPr>
            <p:ph type="title"/>
          </p:nvPr>
        </p:nvSpPr>
        <p:spPr>
          <a:xfrm>
            <a:off x="720000" y="1697760"/>
            <a:ext cx="2596320" cy="83412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9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3"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93" name="Google Shape;191;p22"/>
          <p:cNvSpPr/>
          <p:nvPr/>
        </p:nvSpPr>
        <p:spPr>
          <a:xfrm rot="5400000" flipH="1">
            <a:off x="-225720" y="216360"/>
            <a:ext cx="4065480" cy="3625560"/>
          </a:xfrm>
          <a:custGeom>
            <a:avLst/>
            <a:gdLst>
              <a:gd name="textAreaLeft" fmla="*/ -360 w 4065480"/>
              <a:gd name="textAreaRight" fmla="*/ 406548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94" name="Google Shape;192;p22"/>
          <p:cNvSpPr/>
          <p:nvPr/>
        </p:nvSpPr>
        <p:spPr>
          <a:xfrm rot="16200000" flipH="1">
            <a:off x="4647240" y="65124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95" name="PlaceHolder 1"/>
          <p:cNvSpPr>
            <a:spLocks noGrp="1"/>
          </p:cNvSpPr>
          <p:nvPr>
            <p:ph type="title"/>
          </p:nvPr>
        </p:nvSpPr>
        <p:spPr>
          <a:xfrm>
            <a:off x="5553720" y="1730880"/>
            <a:ext cx="2630160" cy="89172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96"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03" name="Google Shape;203;p24"/>
          <p:cNvSpPr/>
          <p:nvPr/>
        </p:nvSpPr>
        <p:spPr>
          <a:xfrm rot="16200000" flipH="1">
            <a:off x="7154640" y="3159720"/>
            <a:ext cx="2097000" cy="1870200"/>
          </a:xfrm>
          <a:custGeom>
            <a:avLst/>
            <a:gdLst>
              <a:gd name="textAreaLeft" fmla="*/ -360 w 2097000"/>
              <a:gd name="textAreaRight" fmla="*/ 2097000 w 2097000"/>
              <a:gd name="textAreaTop" fmla="*/ 0 h 1870200"/>
              <a:gd name="textAreaBottom" fmla="*/ 1870560 h 18702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04" name="Google Shape;204;p24"/>
          <p:cNvSpPr/>
          <p:nvPr/>
        </p:nvSpPr>
        <p:spPr>
          <a:xfrm rot="5400000" flipH="1">
            <a:off x="-158400" y="148680"/>
            <a:ext cx="2823480" cy="2518200"/>
          </a:xfrm>
          <a:custGeom>
            <a:avLst/>
            <a:gdLst>
              <a:gd name="textAreaLeft" fmla="*/ -360 w 2823480"/>
              <a:gd name="textAreaRight" fmla="*/ 2823480 w 2823480"/>
              <a:gd name="textAreaTop" fmla="*/ 0 h 2518200"/>
              <a:gd name="textAreaBottom" fmla="*/ 2518560 h 25182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05"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06" name="PlaceHolder 2"/>
          <p:cNvSpPr>
            <a:spLocks noGrp="1"/>
          </p:cNvSpPr>
          <p:nvPr>
            <p:ph type="body"/>
          </p:nvPr>
        </p:nvSpPr>
        <p:spPr>
          <a:xfrm>
            <a:off x="720000" y="1118520"/>
            <a:ext cx="7703640" cy="70884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862200" y="1536480"/>
            <a:ext cx="2943000" cy="603720"/>
          </a:xfrm>
          <a:prstGeom prst="rect">
            <a:avLst/>
          </a:prstGeom>
          <a:noFill/>
          <a:ln w="0">
            <a:noFill/>
          </a:ln>
        </p:spPr>
        <p:txBody>
          <a:bodyPr lIns="91440" tIns="91440" rIns="91440" bIns="91440" anchor="t">
            <a:noAutofit/>
          </a:bodyPr>
          <a:lstStyle/>
          <a:p>
            <a:pPr indent="0">
              <a:buNone/>
            </a:pPr>
            <a:r>
              <a:rPr lang="fr-FR" sz="3100" b="0" strike="noStrike" spc="-1">
                <a:solidFill>
                  <a:schemeClr val="dk1"/>
                </a:solidFill>
                <a:latin typeface="Arial"/>
              </a:rPr>
              <a:t>Click to edit the title text format</a:t>
            </a:r>
          </a:p>
        </p:txBody>
      </p:sp>
      <p:sp>
        <p:nvSpPr>
          <p:cNvPr id="108" name="Google Shape;210;p25"/>
          <p:cNvSpPr/>
          <p:nvPr/>
        </p:nvSpPr>
        <p:spPr>
          <a:xfrm rot="10800000">
            <a:off x="-45360" y="-21240"/>
            <a:ext cx="1274040" cy="1002600"/>
          </a:xfrm>
          <a:custGeom>
            <a:avLst/>
            <a:gdLst>
              <a:gd name="textAreaLeft" fmla="*/ 0 w 1274040"/>
              <a:gd name="textAreaRight" fmla="*/ 1274400 w 1274040"/>
              <a:gd name="textAreaTop" fmla="*/ 0 h 1002600"/>
              <a:gd name="textAreaBottom" fmla="*/ 1002960 h 10026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09" name="Google Shape;211;p25"/>
          <p:cNvSpPr/>
          <p:nvPr/>
        </p:nvSpPr>
        <p:spPr>
          <a:xfrm rot="10800000">
            <a:off x="-83520" y="4248720"/>
            <a:ext cx="2750760" cy="975600"/>
          </a:xfrm>
          <a:custGeom>
            <a:avLst/>
            <a:gdLst>
              <a:gd name="textAreaLeft" fmla="*/ 0 w 2750760"/>
              <a:gd name="textAreaRight" fmla="*/ 2751120 w 2750760"/>
              <a:gd name="textAreaTop" fmla="*/ 0 h 975600"/>
              <a:gd name="textAreaBottom" fmla="*/ 975960 h 9756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1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1" r:id="rId1"/>
    <p:sldLayoutId id="2147483764" r:id="rId2"/>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11" name="Google Shape;213;p26"/>
          <p:cNvSpPr/>
          <p:nvPr/>
        </p:nvSpPr>
        <p:spPr>
          <a:xfrm rot="16200000" flipH="1">
            <a:off x="5292720" y="1297800"/>
            <a:ext cx="4065480" cy="3625560"/>
          </a:xfrm>
          <a:custGeom>
            <a:avLst/>
            <a:gdLst>
              <a:gd name="textAreaLeft" fmla="*/ -360 w 4065480"/>
              <a:gd name="textAreaRight" fmla="*/ 406548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12" name="Google Shape;214;p26"/>
          <p:cNvSpPr/>
          <p:nvPr/>
        </p:nvSpPr>
        <p:spPr>
          <a:xfrm rot="5400000" flipH="1">
            <a:off x="-261720" y="25308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13"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14" name="PlaceHolder 2"/>
          <p:cNvSpPr>
            <a:spLocks noGrp="1"/>
          </p:cNvSpPr>
          <p:nvPr>
            <p:ph type="title"/>
          </p:nvPr>
        </p:nvSpPr>
        <p:spPr>
          <a:xfrm>
            <a:off x="1596600" y="2861640"/>
            <a:ext cx="2742120" cy="37476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15" name="PlaceHolder 3"/>
          <p:cNvSpPr>
            <a:spLocks noGrp="1"/>
          </p:cNvSpPr>
          <p:nvPr>
            <p:ph type="title"/>
          </p:nvPr>
        </p:nvSpPr>
        <p:spPr>
          <a:xfrm>
            <a:off x="4804560" y="2861640"/>
            <a:ext cx="2742120" cy="37476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16" name="Google Shape;220;p26"/>
          <p:cNvSpPr/>
          <p:nvPr/>
        </p:nvSpPr>
        <p:spPr>
          <a:xfrm rot="10800000" flipH="1">
            <a:off x="6093000" y="3639240"/>
            <a:ext cx="3090240" cy="1504440"/>
          </a:xfrm>
          <a:custGeom>
            <a:avLst/>
            <a:gdLst>
              <a:gd name="textAreaLeft" fmla="*/ 360 w 3090240"/>
              <a:gd name="textAreaRight" fmla="*/ 3090960 w 3090240"/>
              <a:gd name="textAreaTop" fmla="*/ 0 h 1504440"/>
              <a:gd name="textAreaBottom" fmla="*/ 1504800 h 1504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17" name="Google Shape;222;p27"/>
          <p:cNvSpPr/>
          <p:nvPr/>
        </p:nvSpPr>
        <p:spPr>
          <a:xfrm>
            <a:off x="5848560" y="-52920"/>
            <a:ext cx="3295080" cy="2005560"/>
          </a:xfrm>
          <a:custGeom>
            <a:avLst/>
            <a:gdLst>
              <a:gd name="textAreaLeft" fmla="*/ 0 w 3295080"/>
              <a:gd name="textAreaRight" fmla="*/ 3295440 w 3295080"/>
              <a:gd name="textAreaTop" fmla="*/ 0 h 2005560"/>
              <a:gd name="textAreaBottom" fmla="*/ 2005920 h 200556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18"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19" name="PlaceHolder 2"/>
          <p:cNvSpPr>
            <a:spLocks noGrp="1"/>
          </p:cNvSpPr>
          <p:nvPr>
            <p:ph type="body"/>
          </p:nvPr>
        </p:nvSpPr>
        <p:spPr>
          <a:xfrm>
            <a:off x="1058400" y="2280600"/>
            <a:ext cx="3042360" cy="183492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20" name="PlaceHolder 3"/>
          <p:cNvSpPr>
            <a:spLocks noGrp="1"/>
          </p:cNvSpPr>
          <p:nvPr>
            <p:ph type="body"/>
          </p:nvPr>
        </p:nvSpPr>
        <p:spPr>
          <a:xfrm>
            <a:off x="5043240" y="2280600"/>
            <a:ext cx="3042360" cy="183492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21" name="Google Shape;226;p27"/>
          <p:cNvSpPr/>
          <p:nvPr/>
        </p:nvSpPr>
        <p:spPr>
          <a:xfrm rot="5400000">
            <a:off x="-338400" y="3810960"/>
            <a:ext cx="2344320" cy="2277000"/>
          </a:xfrm>
          <a:custGeom>
            <a:avLst/>
            <a:gdLst>
              <a:gd name="textAreaLeft" fmla="*/ 0 w 2344320"/>
              <a:gd name="textAreaRight" fmla="*/ 2344680 w 2344320"/>
              <a:gd name="textAreaTop" fmla="*/ 0 h 2277000"/>
              <a:gd name="textAreaBottom" fmla="*/ 2277360 h 22770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6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22" name="Google Shape;230;p28"/>
          <p:cNvSpPr/>
          <p:nvPr/>
        </p:nvSpPr>
        <p:spPr>
          <a:xfrm rot="5400000" flipH="1">
            <a:off x="-356400" y="334080"/>
            <a:ext cx="5153040" cy="4485240"/>
          </a:xfrm>
          <a:custGeom>
            <a:avLst/>
            <a:gdLst>
              <a:gd name="textAreaLeft" fmla="*/ 360 w 5153040"/>
              <a:gd name="textAreaRight" fmla="*/ 5153760 w 5153040"/>
              <a:gd name="textAreaTop" fmla="*/ 0 h 4485240"/>
              <a:gd name="textAreaBottom" fmla="*/ 4485600 h 4485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23" name="Google Shape;231;p28"/>
          <p:cNvSpPr/>
          <p:nvPr/>
        </p:nvSpPr>
        <p:spPr>
          <a:xfrm rot="16200000" flipH="1">
            <a:off x="4227480" y="206280"/>
            <a:ext cx="5221080" cy="4656240"/>
          </a:xfrm>
          <a:custGeom>
            <a:avLst/>
            <a:gdLst>
              <a:gd name="textAreaLeft" fmla="*/ -360 w 5221080"/>
              <a:gd name="textAreaRight" fmla="*/ 5221080 w 5221080"/>
              <a:gd name="textAreaTop" fmla="*/ 0 h 4656240"/>
              <a:gd name="textAreaBottom" fmla="*/ 4656600 h 4656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24"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7"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4" name="Google Shape;89;p11"/>
          <p:cNvSpPr/>
          <p:nvPr/>
        </p:nvSpPr>
        <p:spPr>
          <a:xfrm rot="16200000">
            <a:off x="4192200" y="257400"/>
            <a:ext cx="5263200" cy="4694040"/>
          </a:xfrm>
          <a:custGeom>
            <a:avLst/>
            <a:gdLst>
              <a:gd name="textAreaLeft" fmla="*/ 0 w 5263200"/>
              <a:gd name="textAreaRight" fmla="*/ 5263560 w 5263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5" name="Google Shape;90;p11"/>
          <p:cNvSpPr/>
          <p:nvPr/>
        </p:nvSpPr>
        <p:spPr>
          <a:xfrm>
            <a:off x="7206480" y="340704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6" name="Google Shape;91;p11"/>
          <p:cNvSpPr/>
          <p:nvPr/>
        </p:nvSpPr>
        <p:spPr>
          <a:xfrm rot="10800000">
            <a:off x="-18360" y="-2484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 name="PlaceHolder 1"/>
          <p:cNvSpPr>
            <a:spLocks noGrp="1"/>
          </p:cNvSpPr>
          <p:nvPr>
            <p:ph type="title"/>
          </p:nvPr>
        </p:nvSpPr>
        <p:spPr>
          <a:xfrm>
            <a:off x="887040" y="1874520"/>
            <a:ext cx="7369920" cy="1393920"/>
          </a:xfrm>
          <a:prstGeom prst="rect">
            <a:avLst/>
          </a:prstGeom>
          <a:noFill/>
          <a:ln w="0">
            <a:noFill/>
          </a:ln>
        </p:spPr>
        <p:txBody>
          <a:bodyPr lIns="91440" tIns="91440" rIns="91440" bIns="91440" anchor="ctr">
            <a:noAutofit/>
          </a:bodyPr>
          <a:lstStyle/>
          <a:p>
            <a:pPr indent="0" algn="ctr">
              <a:lnSpc>
                <a:spcPct val="100000"/>
              </a:lnSpc>
              <a:buNone/>
            </a:pPr>
            <a:r>
              <a:rPr lang="fr-FR" sz="8500" b="0" strike="noStrike" spc="-1">
                <a:solidFill>
                  <a:schemeClr val="accent4"/>
                </a:solidFill>
                <a:latin typeface="Roboto Slab"/>
                <a:ea typeface="Roboto Slab"/>
              </a:rPr>
              <a:t>xx%</a:t>
            </a:r>
            <a:endParaRPr lang="fr-FR" sz="85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25" name="Google Shape;236;p29"/>
          <p:cNvSpPr/>
          <p:nvPr/>
        </p:nvSpPr>
        <p:spPr>
          <a:xfrm rot="5400000" flipH="1">
            <a:off x="-356400" y="334080"/>
            <a:ext cx="5153040" cy="4485240"/>
          </a:xfrm>
          <a:custGeom>
            <a:avLst/>
            <a:gdLst>
              <a:gd name="textAreaLeft" fmla="*/ 360 w 5153040"/>
              <a:gd name="textAreaRight" fmla="*/ 5153760 w 5153040"/>
              <a:gd name="textAreaTop" fmla="*/ 0 h 4485240"/>
              <a:gd name="textAreaBottom" fmla="*/ 4485600 h 4485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26" name="Google Shape;237;p29"/>
          <p:cNvSpPr/>
          <p:nvPr/>
        </p:nvSpPr>
        <p:spPr>
          <a:xfrm rot="16200000" flipH="1">
            <a:off x="4227480" y="206280"/>
            <a:ext cx="5221080" cy="4656240"/>
          </a:xfrm>
          <a:custGeom>
            <a:avLst/>
            <a:gdLst>
              <a:gd name="textAreaLeft" fmla="*/ -360 w 5221080"/>
              <a:gd name="textAreaRight" fmla="*/ 5221080 w 5221080"/>
              <a:gd name="textAreaTop" fmla="*/ 0 h 4656240"/>
              <a:gd name="textAreaBottom" fmla="*/ 4656600 h 4656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27"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28" name="PlaceHolder 2"/>
          <p:cNvSpPr>
            <a:spLocks noGrp="1"/>
          </p:cNvSpPr>
          <p:nvPr>
            <p:ph type="body"/>
          </p:nvPr>
        </p:nvSpPr>
        <p:spPr>
          <a:xfrm>
            <a:off x="699480" y="1324440"/>
            <a:ext cx="3763800" cy="327924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29" name="PlaceHolder 3"/>
          <p:cNvSpPr>
            <a:spLocks noGrp="1"/>
          </p:cNvSpPr>
          <p:nvPr>
            <p:ph type="body"/>
          </p:nvPr>
        </p:nvSpPr>
        <p:spPr>
          <a:xfrm>
            <a:off x="4670280" y="1324440"/>
            <a:ext cx="3763800" cy="327924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35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35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35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35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35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35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35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9"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30"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31" name="PlaceHolder 2"/>
          <p:cNvSpPr>
            <a:spLocks noGrp="1"/>
          </p:cNvSpPr>
          <p:nvPr>
            <p:ph type="title"/>
          </p:nvPr>
        </p:nvSpPr>
        <p:spPr>
          <a:xfrm>
            <a:off x="937800" y="2181240"/>
            <a:ext cx="217512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32" name="PlaceHolder 3"/>
          <p:cNvSpPr>
            <a:spLocks noGrp="1"/>
          </p:cNvSpPr>
          <p:nvPr>
            <p:ph type="title"/>
          </p:nvPr>
        </p:nvSpPr>
        <p:spPr>
          <a:xfrm>
            <a:off x="3484440" y="3277080"/>
            <a:ext cx="217512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33" name="PlaceHolder 4"/>
          <p:cNvSpPr>
            <a:spLocks noGrp="1"/>
          </p:cNvSpPr>
          <p:nvPr>
            <p:ph type="title"/>
          </p:nvPr>
        </p:nvSpPr>
        <p:spPr>
          <a:xfrm>
            <a:off x="6031080" y="2181240"/>
            <a:ext cx="217512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34" name="Google Shape;249;p30"/>
          <p:cNvSpPr/>
          <p:nvPr/>
        </p:nvSpPr>
        <p:spPr>
          <a:xfrm rot="16200000">
            <a:off x="5293080" y="21636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35" name="Google Shape;250;p30"/>
          <p:cNvSpPr/>
          <p:nvPr/>
        </p:nvSpPr>
        <p:spPr>
          <a:xfrm rot="10800000" flipH="1">
            <a:off x="6638400" y="39052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36" name="Google Shape;251;p30"/>
          <p:cNvSpPr/>
          <p:nvPr/>
        </p:nvSpPr>
        <p:spPr>
          <a:xfrm rot="5400000">
            <a:off x="-261360" y="6508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37" name="Google Shape;28;p4"/>
          <p:cNvSpPr/>
          <p:nvPr/>
        </p:nvSpPr>
        <p:spPr>
          <a:xfrm rot="10800000">
            <a:off x="-7920" y="2968200"/>
            <a:ext cx="4435920" cy="2159280"/>
          </a:xfrm>
          <a:custGeom>
            <a:avLst/>
            <a:gdLst>
              <a:gd name="textAreaLeft" fmla="*/ 0 w 4435920"/>
              <a:gd name="textAreaRight" fmla="*/ 4436280 w 4435920"/>
              <a:gd name="textAreaTop" fmla="*/ 0 h 2159280"/>
              <a:gd name="textAreaBottom" fmla="*/ 2159640 h 21592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38" name="Google Shape;29;p4"/>
          <p:cNvSpPr/>
          <p:nvPr/>
        </p:nvSpPr>
        <p:spPr>
          <a:xfrm rot="16200000">
            <a:off x="4272480" y="26208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39" name="Google Shape;30;p4"/>
          <p:cNvSpPr/>
          <p:nvPr/>
        </p:nvSpPr>
        <p:spPr>
          <a:xfrm rot="5400000">
            <a:off x="-292320" y="212040"/>
            <a:ext cx="5263200" cy="4694040"/>
          </a:xfrm>
          <a:custGeom>
            <a:avLst/>
            <a:gdLst>
              <a:gd name="textAreaLeft" fmla="*/ 0 w 5263200"/>
              <a:gd name="textAreaRight" fmla="*/ 5263560 w 5263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40" name="Google Shape;31;p4"/>
          <p:cNvSpPr/>
          <p:nvPr/>
        </p:nvSpPr>
        <p:spPr>
          <a:xfrm rot="10800000">
            <a:off x="-7920" y="-1584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41" name="Google Shape;32;p4"/>
          <p:cNvSpPr/>
          <p:nvPr/>
        </p:nvSpPr>
        <p:spPr>
          <a:xfrm>
            <a:off x="7216920" y="346860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42" name="Google Shape;33;p4"/>
          <p:cNvSpPr/>
          <p:nvPr/>
        </p:nvSpPr>
        <p:spPr>
          <a:xfrm rot="16200000">
            <a:off x="7277400" y="9288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43" name="Google Shape;34;p4"/>
          <p:cNvSpPr/>
          <p:nvPr/>
        </p:nvSpPr>
        <p:spPr>
          <a:xfrm rot="10800000">
            <a:off x="9117000" y="3619080"/>
            <a:ext cx="360" cy="360"/>
          </a:xfrm>
          <a:custGeom>
            <a:avLst/>
            <a:gdLst>
              <a:gd name="textAreaLeft" fmla="*/ 0 w 360"/>
              <a:gd name="textAreaRight" fmla="*/ 720 w 360"/>
              <a:gd name="textAreaTop" fmla="*/ 0 h 360"/>
              <a:gd name="textAreaBottom" fmla="*/ 720 h 360"/>
            </a:gdLst>
            <a:ahLst/>
            <a:cxnLst/>
            <a:rect l="textAreaLeft" t="textAreaTop" r="textAreaRight" b="textAreaBottom"/>
            <a:pathLst>
              <a:path w="1" h="1">
                <a:moveTo>
                  <a:pt x="0" y="0"/>
                </a:moveTo>
                <a:lnTo>
                  <a:pt x="0" y="0"/>
                </a:lnTo>
                <a:lnTo>
                  <a:pt x="0" y="0"/>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44" name="Google Shape;35;p4"/>
          <p:cNvSpPr/>
          <p:nvPr/>
        </p:nvSpPr>
        <p:spPr>
          <a:xfrm rot="10800000">
            <a:off x="9117000" y="2707920"/>
            <a:ext cx="360" cy="360"/>
          </a:xfrm>
          <a:custGeom>
            <a:avLst/>
            <a:gdLst>
              <a:gd name="textAreaLeft" fmla="*/ 0 w 360"/>
              <a:gd name="textAreaRight" fmla="*/ 720 w 360"/>
              <a:gd name="textAreaTop" fmla="*/ 0 h 360"/>
              <a:gd name="textAreaBottom" fmla="*/ 720 h 360"/>
            </a:gdLst>
            <a:ahLst/>
            <a:cxnLst/>
            <a:rect l="textAreaLeft" t="textAreaTop" r="textAreaRight" b="textAreaBottom"/>
            <a:pathLst>
              <a:path w="1" h="1">
                <a:moveTo>
                  <a:pt x="0" y="0"/>
                </a:moveTo>
                <a:lnTo>
                  <a:pt x="0" y="0"/>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45" name="Google Shape;36;p4"/>
          <p:cNvSpPr/>
          <p:nvPr/>
        </p:nvSpPr>
        <p:spPr>
          <a:xfrm rot="10800000" flipH="1">
            <a:off x="7990560" y="5117760"/>
            <a:ext cx="360" cy="360"/>
          </a:xfrm>
          <a:custGeom>
            <a:avLst/>
            <a:gdLst>
              <a:gd name="textAreaLeft" fmla="*/ -360 w 360"/>
              <a:gd name="textAreaRight" fmla="*/ 360 w 360"/>
              <a:gd name="textAreaTop" fmla="*/ 0 h 360"/>
              <a:gd name="textAreaBottom" fmla="*/ 720 h 360"/>
            </a:gdLst>
            <a:ahLst/>
            <a:cxnLst/>
            <a:rect l="textAreaLeft" t="textAreaTop" r="textAreaRight" b="textAreaBottom"/>
            <a:pathLst>
              <a:path w="1" h="1">
                <a:moveTo>
                  <a:pt x="0" y="1"/>
                </a:moveTo>
                <a:lnTo>
                  <a:pt x="0" y="1"/>
                </a:lnTo>
                <a:lnTo>
                  <a:pt x="0" y="1"/>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46" name="Google Shape;37;p4"/>
          <p:cNvSpPr/>
          <p:nvPr/>
        </p:nvSpPr>
        <p:spPr>
          <a:xfrm rot="10800000" flipH="1">
            <a:off x="7990560" y="5117760"/>
            <a:ext cx="360" cy="360"/>
          </a:xfrm>
          <a:custGeom>
            <a:avLst/>
            <a:gdLst>
              <a:gd name="textAreaLeft" fmla="*/ -360 w 360"/>
              <a:gd name="textAreaRight" fmla="*/ 360 w 360"/>
              <a:gd name="textAreaTop" fmla="*/ 0 h 360"/>
              <a:gd name="textAreaBottom" fmla="*/ 720 h 360"/>
            </a:gdLst>
            <a:ahLst/>
            <a:cxnLst/>
            <a:rect l="textAreaLeft" t="textAreaTop" r="textAreaRight" b="textAreaBottom"/>
            <a:pathLst>
              <a:path w="1" h="1">
                <a:moveTo>
                  <a:pt x="0" y="1"/>
                </a:moveTo>
                <a:lnTo>
                  <a:pt x="0" y="1"/>
                </a:lnTo>
                <a:lnTo>
                  <a:pt x="0" y="1"/>
                </a:lnTo>
                <a:close/>
              </a:path>
            </a:pathLst>
          </a:custGeom>
          <a:solidFill>
            <a:schemeClr val="hlink"/>
          </a:solidFill>
          <a:ln w="0">
            <a:noFill/>
          </a:ln>
        </p:spPr>
        <p:style>
          <a:lnRef idx="0">
            <a:scrgbClr r="0" g="0" b="0"/>
          </a:lnRef>
          <a:fillRef idx="0">
            <a:scrgbClr r="0" g="0" b="0"/>
          </a:fillRef>
          <a:effectRef idx="0">
            <a:scrgbClr r="0" g="0" b="0"/>
          </a:effectRef>
          <a:fontRef idx="minor"/>
        </p:style>
        <p:txBody>
          <a:bodyPr tIns="360" bIns="36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47"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48" name="PlaceHolder 2"/>
          <p:cNvSpPr>
            <a:spLocks noGrp="1"/>
          </p:cNvSpPr>
          <p:nvPr>
            <p:ph type="body"/>
          </p:nvPr>
        </p:nvSpPr>
        <p:spPr>
          <a:xfrm>
            <a:off x="720000" y="1118520"/>
            <a:ext cx="7703640" cy="572400"/>
          </a:xfrm>
          <a:prstGeom prst="rect">
            <a:avLst/>
          </a:prstGeom>
          <a:noFill/>
          <a:ln w="0">
            <a:noFill/>
          </a:ln>
        </p:spPr>
        <p:txBody>
          <a:bodyPr lIns="91440" tIns="91440" rIns="91440" bIns="91440" anchor="ctr">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93" r:id="rId1"/>
  </p:sldLayoutIdLs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51" name="Google Shape;253;p31"/>
          <p:cNvSpPr/>
          <p:nvPr/>
        </p:nvSpPr>
        <p:spPr>
          <a:xfrm rot="16200000">
            <a:off x="5304600" y="22032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52" name="Google Shape;254;p31"/>
          <p:cNvSpPr/>
          <p:nvPr/>
        </p:nvSpPr>
        <p:spPr>
          <a:xfrm rot="10800000" flipH="1">
            <a:off x="6605640" y="39070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53" name="Google Shape;255;p31"/>
          <p:cNvSpPr/>
          <p:nvPr/>
        </p:nvSpPr>
        <p:spPr>
          <a:xfrm rot="5400000">
            <a:off x="-294120" y="65304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54"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55" name="Google Shape;260;p31"/>
          <p:cNvSpPr/>
          <p:nvPr/>
        </p:nvSpPr>
        <p:spPr>
          <a:xfrm rot="10800000" flipH="1">
            <a:off x="7705440" y="-139680"/>
            <a:ext cx="1621080" cy="1112400"/>
          </a:xfrm>
          <a:custGeom>
            <a:avLst/>
            <a:gdLst>
              <a:gd name="textAreaLeft" fmla="*/ -360 w 1621080"/>
              <a:gd name="textAreaRight" fmla="*/ 1621080 w 1621080"/>
              <a:gd name="textAreaTop" fmla="*/ 0 h 1112400"/>
              <a:gd name="textAreaBottom" fmla="*/ 1112760 h 11124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56" name="Google Shape;265;p32"/>
          <p:cNvSpPr/>
          <p:nvPr/>
        </p:nvSpPr>
        <p:spPr>
          <a:xfrm rot="10800000">
            <a:off x="-21600" y="3907080"/>
            <a:ext cx="2544120" cy="1238400"/>
          </a:xfrm>
          <a:custGeom>
            <a:avLst/>
            <a:gdLst>
              <a:gd name="textAreaLeft" fmla="*/ 0 w 2544120"/>
              <a:gd name="textAreaRight" fmla="*/ 254448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57" name="Google Shape;266;p32"/>
          <p:cNvSpPr/>
          <p:nvPr/>
        </p:nvSpPr>
        <p:spPr>
          <a:xfrm rot="16200000" flipH="1">
            <a:off x="4674600" y="65340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58"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59" name="Google Shape;269;p32"/>
          <p:cNvSpPr/>
          <p:nvPr/>
        </p:nvSpPr>
        <p:spPr>
          <a:xfrm rot="10800000">
            <a:off x="-189720" y="0"/>
            <a:ext cx="1456560" cy="999720"/>
          </a:xfrm>
          <a:custGeom>
            <a:avLst/>
            <a:gdLst>
              <a:gd name="textAreaLeft" fmla="*/ 0 w 1456560"/>
              <a:gd name="textAreaRight" fmla="*/ 1456920 w 1456560"/>
              <a:gd name="textAreaTop" fmla="*/ 0 h 999720"/>
              <a:gd name="textAreaBottom" fmla="*/ 1000080 h 9997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60" name="Google Shape;276;p33"/>
          <p:cNvSpPr/>
          <p:nvPr/>
        </p:nvSpPr>
        <p:spPr>
          <a:xfrm rot="5400000">
            <a:off x="-277560" y="27900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61" name="Google Shape;277;p33"/>
          <p:cNvSpPr/>
          <p:nvPr/>
        </p:nvSpPr>
        <p:spPr>
          <a:xfrm rot="16200000">
            <a:off x="4209840" y="207720"/>
            <a:ext cx="5200200" cy="4694040"/>
          </a:xfrm>
          <a:custGeom>
            <a:avLst/>
            <a:gdLst>
              <a:gd name="textAreaLeft" fmla="*/ 0 w 5200200"/>
              <a:gd name="textAreaRight" fmla="*/ 520056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62"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63" name="PlaceHolder 2"/>
          <p:cNvSpPr>
            <a:spLocks noGrp="1"/>
          </p:cNvSpPr>
          <p:nvPr>
            <p:ph type="title"/>
          </p:nvPr>
        </p:nvSpPr>
        <p:spPr>
          <a:xfrm>
            <a:off x="2183400" y="1618200"/>
            <a:ext cx="1977840" cy="43848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64" name="PlaceHolder 3"/>
          <p:cNvSpPr>
            <a:spLocks noGrp="1"/>
          </p:cNvSpPr>
          <p:nvPr>
            <p:ph type="title"/>
          </p:nvPr>
        </p:nvSpPr>
        <p:spPr>
          <a:xfrm>
            <a:off x="6289920" y="1618200"/>
            <a:ext cx="1977840" cy="43848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65" name="PlaceHolder 4"/>
          <p:cNvSpPr>
            <a:spLocks noGrp="1"/>
          </p:cNvSpPr>
          <p:nvPr>
            <p:ph type="title"/>
          </p:nvPr>
        </p:nvSpPr>
        <p:spPr>
          <a:xfrm>
            <a:off x="2183400" y="3249720"/>
            <a:ext cx="1977840" cy="43848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66" name="PlaceHolder 5"/>
          <p:cNvSpPr>
            <a:spLocks noGrp="1"/>
          </p:cNvSpPr>
          <p:nvPr>
            <p:ph type="title"/>
          </p:nvPr>
        </p:nvSpPr>
        <p:spPr>
          <a:xfrm>
            <a:off x="6289920" y="3249720"/>
            <a:ext cx="1977840" cy="43848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9" r:id="rId1"/>
  </p:sldLayoutIdLs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67" name="Google Shape;288;p34"/>
          <p:cNvSpPr/>
          <p:nvPr/>
        </p:nvSpPr>
        <p:spPr>
          <a:xfrm rot="16200000" flipH="1">
            <a:off x="5957640" y="1962360"/>
            <a:ext cx="3361320" cy="2997720"/>
          </a:xfrm>
          <a:custGeom>
            <a:avLst/>
            <a:gdLst>
              <a:gd name="textAreaLeft" fmla="*/ -360 w 3361320"/>
              <a:gd name="textAreaRight" fmla="*/ 3361320 w 3361320"/>
              <a:gd name="textAreaTop" fmla="*/ 0 h 2997720"/>
              <a:gd name="textAreaBottom" fmla="*/ 2998080 h 29977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68" name="Google Shape;289;p34"/>
          <p:cNvSpPr/>
          <p:nvPr/>
        </p:nvSpPr>
        <p:spPr>
          <a:xfrm rot="5400000" flipH="1">
            <a:off x="-180360" y="114480"/>
            <a:ext cx="3293280" cy="2972520"/>
          </a:xfrm>
          <a:custGeom>
            <a:avLst/>
            <a:gdLst>
              <a:gd name="textAreaLeft" fmla="*/ 360 w 3293280"/>
              <a:gd name="textAreaRight" fmla="*/ 3294000 w 3293280"/>
              <a:gd name="textAreaTop" fmla="*/ 0 h 2972520"/>
              <a:gd name="textAreaBottom" fmla="*/ 2972880 h 29725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69"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70" name="PlaceHolder 2"/>
          <p:cNvSpPr>
            <a:spLocks noGrp="1"/>
          </p:cNvSpPr>
          <p:nvPr>
            <p:ph type="title"/>
          </p:nvPr>
        </p:nvSpPr>
        <p:spPr>
          <a:xfrm>
            <a:off x="709560" y="1205640"/>
            <a:ext cx="2490480" cy="438480"/>
          </a:xfrm>
          <a:prstGeom prst="rect">
            <a:avLst/>
          </a:prstGeom>
          <a:noFill/>
          <a:ln w="0">
            <a:noFill/>
          </a:ln>
        </p:spPr>
        <p:txBody>
          <a:bodyPr lIns="91440" tIns="91440" rIns="91440" bIns="91440" anchor="b">
            <a:noAutofit/>
          </a:bodyPr>
          <a:lstStyle/>
          <a:p>
            <a:pPr indent="0">
              <a:buNone/>
            </a:pPr>
            <a:r>
              <a:rPr lang="fr-FR" sz="2100" b="0" strike="noStrike" spc="-1">
                <a:solidFill>
                  <a:schemeClr val="dk1"/>
                </a:solidFill>
                <a:latin typeface="Arial"/>
              </a:rPr>
              <a:t>Click to edit the title text format</a:t>
            </a:r>
          </a:p>
        </p:txBody>
      </p:sp>
      <p:grpSp>
        <p:nvGrpSpPr>
          <p:cNvPr id="171" name="Google Shape;292;p34"/>
          <p:cNvGrpSpPr/>
          <p:nvPr/>
        </p:nvGrpSpPr>
        <p:grpSpPr>
          <a:xfrm>
            <a:off x="8194320" y="4047480"/>
            <a:ext cx="839880" cy="961920"/>
            <a:chOff x="8194320" y="4047480"/>
            <a:chExt cx="839880" cy="961920"/>
          </a:xfrm>
        </p:grpSpPr>
        <p:sp>
          <p:nvSpPr>
            <p:cNvPr id="172" name="Google Shape;293;p34"/>
            <p:cNvSpPr/>
            <p:nvPr/>
          </p:nvSpPr>
          <p:spPr>
            <a:xfrm rot="17188200">
              <a:off x="8350560" y="4924800"/>
              <a:ext cx="89280" cy="64440"/>
            </a:xfrm>
            <a:custGeom>
              <a:avLst/>
              <a:gdLst>
                <a:gd name="textAreaLeft" fmla="*/ 0 w 89280"/>
                <a:gd name="textAreaRight" fmla="*/ 89640 w 89280"/>
                <a:gd name="textAreaTop" fmla="*/ 0 h 64440"/>
                <a:gd name="textAreaBottom" fmla="*/ 64800 h 644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2400" bIns="324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3" name="Google Shape;294;p34"/>
            <p:cNvSpPr/>
            <p:nvPr/>
          </p:nvSpPr>
          <p:spPr>
            <a:xfrm rot="17188200">
              <a:off x="8197560" y="4647240"/>
              <a:ext cx="83160" cy="69480"/>
            </a:xfrm>
            <a:custGeom>
              <a:avLst/>
              <a:gdLst>
                <a:gd name="textAreaLeft" fmla="*/ 0 w 83160"/>
                <a:gd name="textAreaRight" fmla="*/ 83520 w 83160"/>
                <a:gd name="textAreaTop" fmla="*/ 0 h 69480"/>
                <a:gd name="textAreaBottom" fmla="*/ 69840 h 6948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34920" bIns="3492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174" name="Google Shape;295;p34"/>
            <p:cNvSpPr/>
            <p:nvPr/>
          </p:nvSpPr>
          <p:spPr>
            <a:xfrm rot="17188200">
              <a:off x="8298000" y="4217400"/>
              <a:ext cx="83160" cy="55080"/>
            </a:xfrm>
            <a:custGeom>
              <a:avLst/>
              <a:gdLst>
                <a:gd name="textAreaLeft" fmla="*/ 0 w 83160"/>
                <a:gd name="textAreaRight" fmla="*/ 83520 w 83160"/>
                <a:gd name="textAreaTop" fmla="*/ 0 h 55080"/>
                <a:gd name="textAreaBottom" fmla="*/ 55440 h 550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27720" bIns="27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5" name="Google Shape;296;p34"/>
            <p:cNvSpPr/>
            <p:nvPr/>
          </p:nvSpPr>
          <p:spPr>
            <a:xfrm rot="17188200">
              <a:off x="8595000" y="4119480"/>
              <a:ext cx="106920" cy="81360"/>
            </a:xfrm>
            <a:custGeom>
              <a:avLst/>
              <a:gdLst>
                <a:gd name="textAreaLeft" fmla="*/ 0 w 106920"/>
                <a:gd name="textAreaRight" fmla="*/ 107280 w 106920"/>
                <a:gd name="textAreaTop" fmla="*/ 0 h 81360"/>
                <a:gd name="textAreaBottom" fmla="*/ 81720 h 81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0680" bIns="40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6" name="Google Shape;297;p34"/>
            <p:cNvSpPr/>
            <p:nvPr/>
          </p:nvSpPr>
          <p:spPr>
            <a:xfrm rot="17188200">
              <a:off x="8498880" y="4610880"/>
              <a:ext cx="72720" cy="52560"/>
            </a:xfrm>
            <a:custGeom>
              <a:avLst/>
              <a:gdLst>
                <a:gd name="textAreaLeft" fmla="*/ 0 w 72720"/>
                <a:gd name="textAreaRight" fmla="*/ 73080 w 72720"/>
                <a:gd name="textAreaTop" fmla="*/ 0 h 52560"/>
                <a:gd name="textAreaBottom" fmla="*/ 52920 h 5256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26280" bIns="26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7" name="Google Shape;298;p34"/>
            <p:cNvSpPr/>
            <p:nvPr/>
          </p:nvSpPr>
          <p:spPr>
            <a:xfrm rot="17188200">
              <a:off x="8749440" y="4352400"/>
              <a:ext cx="120960" cy="74880"/>
            </a:xfrm>
            <a:custGeom>
              <a:avLst/>
              <a:gdLst>
                <a:gd name="textAreaLeft" fmla="*/ 0 w 120960"/>
                <a:gd name="textAreaRight" fmla="*/ 121320 w 120960"/>
                <a:gd name="textAreaTop" fmla="*/ 0 h 74880"/>
                <a:gd name="textAreaBottom" fmla="*/ 75240 h 748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78" name="Google Shape;299;p34"/>
            <p:cNvSpPr/>
            <p:nvPr/>
          </p:nvSpPr>
          <p:spPr>
            <a:xfrm rot="17188200">
              <a:off x="8950680" y="4067640"/>
              <a:ext cx="86040" cy="58680"/>
            </a:xfrm>
            <a:custGeom>
              <a:avLst/>
              <a:gdLst>
                <a:gd name="textAreaLeft" fmla="*/ 0 w 86040"/>
                <a:gd name="textAreaRight" fmla="*/ 86400 w 86040"/>
                <a:gd name="textAreaTop" fmla="*/ 0 h 58680"/>
                <a:gd name="textAreaBottom" fmla="*/ 59040 h 5868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179" name="Google Shape;300;p34"/>
          <p:cNvSpPr/>
          <p:nvPr/>
        </p:nvSpPr>
        <p:spPr>
          <a:xfrm rot="5400000">
            <a:off x="7823520" y="3780720"/>
            <a:ext cx="1781280" cy="1038960"/>
          </a:xfrm>
          <a:custGeom>
            <a:avLst/>
            <a:gdLst>
              <a:gd name="textAreaLeft" fmla="*/ 0 w 1781280"/>
              <a:gd name="textAreaRight" fmla="*/ 1781640 w 1781280"/>
              <a:gd name="textAreaTop" fmla="*/ 0 h 1038960"/>
              <a:gd name="textAreaBottom" fmla="*/ 1039320 h 10389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180" name="PlaceHolder 3"/>
          <p:cNvSpPr>
            <a:spLocks noGrp="1"/>
          </p:cNvSpPr>
          <p:nvPr>
            <p:ph type="body"/>
          </p:nvPr>
        </p:nvSpPr>
        <p:spPr>
          <a:xfrm>
            <a:off x="709560" y="1568160"/>
            <a:ext cx="249048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81" name="PlaceHolder 4"/>
          <p:cNvSpPr>
            <a:spLocks noGrp="1"/>
          </p:cNvSpPr>
          <p:nvPr>
            <p:ph type="title"/>
          </p:nvPr>
        </p:nvSpPr>
        <p:spPr>
          <a:xfrm>
            <a:off x="709560" y="3024720"/>
            <a:ext cx="2490480" cy="438480"/>
          </a:xfrm>
          <a:prstGeom prst="rect">
            <a:avLst/>
          </a:prstGeom>
          <a:noFill/>
          <a:ln w="0">
            <a:noFill/>
          </a:ln>
        </p:spPr>
        <p:txBody>
          <a:bodyPr lIns="91440" tIns="91440" rIns="91440" bIns="91440" anchor="b">
            <a:noAutofit/>
          </a:bodyPr>
          <a:lstStyle/>
          <a:p>
            <a:pPr indent="0">
              <a:buNone/>
            </a:pPr>
            <a:r>
              <a:rPr lang="fr-FR" sz="2100" b="0" strike="noStrike" spc="-1">
                <a:solidFill>
                  <a:schemeClr val="dk1"/>
                </a:solidFill>
                <a:latin typeface="Arial"/>
              </a:rPr>
              <a:t>Click to edit the title text format</a:t>
            </a:r>
          </a:p>
        </p:txBody>
      </p:sp>
      <p:sp>
        <p:nvSpPr>
          <p:cNvPr id="182" name="PlaceHolder 5"/>
          <p:cNvSpPr>
            <a:spLocks noGrp="1"/>
          </p:cNvSpPr>
          <p:nvPr>
            <p:ph type="body"/>
          </p:nvPr>
        </p:nvSpPr>
        <p:spPr>
          <a:xfrm>
            <a:off x="709560" y="3387600"/>
            <a:ext cx="249048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83" name="PlaceHolder 6"/>
          <p:cNvSpPr>
            <a:spLocks noGrp="1"/>
          </p:cNvSpPr>
          <p:nvPr>
            <p:ph type="title"/>
          </p:nvPr>
        </p:nvSpPr>
        <p:spPr>
          <a:xfrm>
            <a:off x="5943600" y="1205640"/>
            <a:ext cx="2490480" cy="438480"/>
          </a:xfrm>
          <a:prstGeom prst="rect">
            <a:avLst/>
          </a:prstGeom>
          <a:noFill/>
          <a:ln w="0">
            <a:noFill/>
          </a:ln>
        </p:spPr>
        <p:txBody>
          <a:bodyPr lIns="91440" tIns="91440" rIns="91440" bIns="91440" anchor="b">
            <a:noAutofit/>
          </a:bodyPr>
          <a:lstStyle/>
          <a:p>
            <a:pPr indent="0">
              <a:buNone/>
            </a:pPr>
            <a:r>
              <a:rPr lang="fr-FR" sz="2100" b="0" strike="noStrike" spc="-1">
                <a:solidFill>
                  <a:schemeClr val="dk1"/>
                </a:solidFill>
                <a:latin typeface="Arial"/>
              </a:rPr>
              <a:t>Click to edit the title text format</a:t>
            </a:r>
          </a:p>
        </p:txBody>
      </p:sp>
      <p:sp>
        <p:nvSpPr>
          <p:cNvPr id="184" name="PlaceHolder 7"/>
          <p:cNvSpPr>
            <a:spLocks noGrp="1"/>
          </p:cNvSpPr>
          <p:nvPr>
            <p:ph type="body"/>
          </p:nvPr>
        </p:nvSpPr>
        <p:spPr>
          <a:xfrm>
            <a:off x="5943600" y="1568160"/>
            <a:ext cx="249048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85" name="PlaceHolder 8"/>
          <p:cNvSpPr>
            <a:spLocks noGrp="1"/>
          </p:cNvSpPr>
          <p:nvPr>
            <p:ph type="title"/>
          </p:nvPr>
        </p:nvSpPr>
        <p:spPr>
          <a:xfrm>
            <a:off x="5943600" y="3024720"/>
            <a:ext cx="2490480" cy="438480"/>
          </a:xfrm>
          <a:prstGeom prst="rect">
            <a:avLst/>
          </a:prstGeom>
          <a:noFill/>
          <a:ln w="0">
            <a:noFill/>
          </a:ln>
        </p:spPr>
        <p:txBody>
          <a:bodyPr lIns="91440" tIns="91440" rIns="91440" bIns="91440" anchor="b">
            <a:noAutofit/>
          </a:bodyPr>
          <a:lstStyle/>
          <a:p>
            <a:pPr indent="0">
              <a:buNone/>
            </a:pPr>
            <a:r>
              <a:rPr lang="fr-FR" sz="2100" b="0" strike="noStrike" spc="-1">
                <a:solidFill>
                  <a:schemeClr val="dk1"/>
                </a:solidFill>
                <a:latin typeface="Arial"/>
              </a:rPr>
              <a:t>Click to edit the title text format</a:t>
            </a:r>
          </a:p>
        </p:txBody>
      </p:sp>
      <p:sp>
        <p:nvSpPr>
          <p:cNvPr id="186" name="PlaceHolder 9"/>
          <p:cNvSpPr>
            <a:spLocks noGrp="1"/>
          </p:cNvSpPr>
          <p:nvPr>
            <p:ph type="body"/>
          </p:nvPr>
        </p:nvSpPr>
        <p:spPr>
          <a:xfrm>
            <a:off x="5943600" y="3387600"/>
            <a:ext cx="249048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87" name="Google Shape;309;p35"/>
          <p:cNvSpPr/>
          <p:nvPr/>
        </p:nvSpPr>
        <p:spPr>
          <a:xfrm rot="16200000" flipH="1">
            <a:off x="4294080" y="279000"/>
            <a:ext cx="5141160" cy="4584960"/>
          </a:xfrm>
          <a:custGeom>
            <a:avLst/>
            <a:gdLst>
              <a:gd name="textAreaLeft" fmla="*/ -360 w 5141160"/>
              <a:gd name="textAreaRight" fmla="*/ 514116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88" name="Google Shape;310;p35"/>
          <p:cNvSpPr/>
          <p:nvPr/>
        </p:nvSpPr>
        <p:spPr>
          <a:xfrm rot="5400000" flipH="1">
            <a:off x="-253800" y="207360"/>
            <a:ext cx="5200200" cy="4694040"/>
          </a:xfrm>
          <a:custGeom>
            <a:avLst/>
            <a:gdLst>
              <a:gd name="textAreaLeft" fmla="*/ -360 w 5200200"/>
              <a:gd name="textAreaRight" fmla="*/ 520020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89"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190" name="PlaceHolder 2"/>
          <p:cNvSpPr>
            <a:spLocks noGrp="1"/>
          </p:cNvSpPr>
          <p:nvPr>
            <p:ph type="title"/>
          </p:nvPr>
        </p:nvSpPr>
        <p:spPr>
          <a:xfrm>
            <a:off x="1101240" y="19353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91" name="PlaceHolder 3"/>
          <p:cNvSpPr>
            <a:spLocks noGrp="1"/>
          </p:cNvSpPr>
          <p:nvPr>
            <p:ph type="title"/>
          </p:nvPr>
        </p:nvSpPr>
        <p:spPr>
          <a:xfrm>
            <a:off x="3579120" y="19353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92" name="PlaceHolder 4"/>
          <p:cNvSpPr>
            <a:spLocks noGrp="1"/>
          </p:cNvSpPr>
          <p:nvPr>
            <p:ph type="title"/>
          </p:nvPr>
        </p:nvSpPr>
        <p:spPr>
          <a:xfrm>
            <a:off x="1101240" y="37497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93" name="PlaceHolder 5"/>
          <p:cNvSpPr>
            <a:spLocks noGrp="1"/>
          </p:cNvSpPr>
          <p:nvPr>
            <p:ph type="title"/>
          </p:nvPr>
        </p:nvSpPr>
        <p:spPr>
          <a:xfrm>
            <a:off x="3579120" y="37497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94" name="PlaceHolder 6"/>
          <p:cNvSpPr>
            <a:spLocks noGrp="1"/>
          </p:cNvSpPr>
          <p:nvPr>
            <p:ph type="title"/>
          </p:nvPr>
        </p:nvSpPr>
        <p:spPr>
          <a:xfrm>
            <a:off x="6056640" y="19353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195" name="PlaceHolder 7"/>
          <p:cNvSpPr>
            <a:spLocks noGrp="1"/>
          </p:cNvSpPr>
          <p:nvPr>
            <p:ph type="title"/>
          </p:nvPr>
        </p:nvSpPr>
        <p:spPr>
          <a:xfrm>
            <a:off x="6056640" y="3749760"/>
            <a:ext cx="198576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03" r:id="rId1"/>
  </p:sldLayoutIdLs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96" name="Google Shape;325;p36"/>
          <p:cNvSpPr/>
          <p:nvPr/>
        </p:nvSpPr>
        <p:spPr>
          <a:xfrm rot="16200000" flipH="1">
            <a:off x="5292720" y="1297800"/>
            <a:ext cx="4065480" cy="3625560"/>
          </a:xfrm>
          <a:custGeom>
            <a:avLst/>
            <a:gdLst>
              <a:gd name="textAreaLeft" fmla="*/ -360 w 4065480"/>
              <a:gd name="textAreaRight" fmla="*/ 406548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97" name="Google Shape;326;p36"/>
          <p:cNvSpPr/>
          <p:nvPr/>
        </p:nvSpPr>
        <p:spPr>
          <a:xfrm rot="5400000" flipH="1">
            <a:off x="-261720" y="25308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98" name="PlaceHolder 1"/>
          <p:cNvSpPr>
            <a:spLocks noGrp="1"/>
          </p:cNvSpPr>
          <p:nvPr>
            <p:ph type="title"/>
          </p:nvPr>
        </p:nvSpPr>
        <p:spPr>
          <a:xfrm>
            <a:off x="1303560" y="2087280"/>
            <a:ext cx="1100160" cy="406440"/>
          </a:xfrm>
          <a:prstGeom prst="rect">
            <a:avLst/>
          </a:prstGeom>
          <a:noFill/>
          <a:ln w="0">
            <a:noFill/>
          </a:ln>
        </p:spPr>
        <p:txBody>
          <a:bodyPr lIns="91440" tIns="91440" rIns="91440" bIns="91440" anchor="ctr">
            <a:noAutofit/>
          </a:bodyPr>
          <a:lstStyle/>
          <a:p>
            <a:pPr indent="0" algn="ctr">
              <a:lnSpc>
                <a:spcPct val="100000"/>
              </a:lnSpc>
              <a:buNone/>
            </a:pPr>
            <a:r>
              <a:rPr lang="fr-FR" sz="3600" b="0" strike="noStrike" spc="-1">
                <a:solidFill>
                  <a:schemeClr val="accent4"/>
                </a:solidFill>
                <a:latin typeface="Roboto Slab"/>
                <a:ea typeface="Roboto Slab"/>
              </a:rPr>
              <a:t>xx%</a:t>
            </a:r>
            <a:endParaRPr lang="fr-FR" sz="3600" b="0" strike="noStrike" spc="-1">
              <a:solidFill>
                <a:schemeClr val="dk1"/>
              </a:solidFill>
              <a:latin typeface="Arial"/>
            </a:endParaRPr>
          </a:p>
        </p:txBody>
      </p:sp>
      <p:sp>
        <p:nvSpPr>
          <p:cNvPr id="199" name="PlaceHolder 2"/>
          <p:cNvSpPr>
            <a:spLocks noGrp="1"/>
          </p:cNvSpPr>
          <p:nvPr>
            <p:ph type="title"/>
          </p:nvPr>
        </p:nvSpPr>
        <p:spPr>
          <a:xfrm>
            <a:off x="3873240" y="2087280"/>
            <a:ext cx="1397520" cy="406440"/>
          </a:xfrm>
          <a:prstGeom prst="rect">
            <a:avLst/>
          </a:prstGeom>
          <a:noFill/>
          <a:ln w="0">
            <a:noFill/>
          </a:ln>
        </p:spPr>
        <p:txBody>
          <a:bodyPr lIns="91440" tIns="91440" rIns="91440" bIns="91440" anchor="ctr">
            <a:noAutofit/>
          </a:bodyPr>
          <a:lstStyle/>
          <a:p>
            <a:pPr indent="0" algn="ctr">
              <a:lnSpc>
                <a:spcPct val="100000"/>
              </a:lnSpc>
              <a:buNone/>
            </a:pPr>
            <a:r>
              <a:rPr lang="fr-FR" sz="3600" b="0" strike="noStrike" spc="-1">
                <a:solidFill>
                  <a:schemeClr val="accent4"/>
                </a:solidFill>
                <a:latin typeface="Roboto Slab"/>
                <a:ea typeface="Roboto Slab"/>
              </a:rPr>
              <a:t>xx%</a:t>
            </a:r>
            <a:endParaRPr lang="fr-FR" sz="3600" b="0" strike="noStrike" spc="-1">
              <a:solidFill>
                <a:schemeClr val="dk1"/>
              </a:solidFill>
              <a:latin typeface="Arial"/>
            </a:endParaRPr>
          </a:p>
        </p:txBody>
      </p:sp>
      <p:sp>
        <p:nvSpPr>
          <p:cNvPr id="200" name="PlaceHolder 3"/>
          <p:cNvSpPr>
            <a:spLocks noGrp="1"/>
          </p:cNvSpPr>
          <p:nvPr>
            <p:ph type="title"/>
          </p:nvPr>
        </p:nvSpPr>
        <p:spPr>
          <a:xfrm>
            <a:off x="6591240" y="2087280"/>
            <a:ext cx="1397520" cy="406440"/>
          </a:xfrm>
          <a:prstGeom prst="rect">
            <a:avLst/>
          </a:prstGeom>
          <a:noFill/>
          <a:ln w="0">
            <a:noFill/>
          </a:ln>
        </p:spPr>
        <p:txBody>
          <a:bodyPr lIns="91440" tIns="91440" rIns="91440" bIns="91440" anchor="ctr">
            <a:noAutofit/>
          </a:bodyPr>
          <a:lstStyle/>
          <a:p>
            <a:pPr indent="0" algn="ctr">
              <a:lnSpc>
                <a:spcPct val="100000"/>
              </a:lnSpc>
              <a:buNone/>
            </a:pPr>
            <a:r>
              <a:rPr lang="fr-FR" sz="3600" b="0" strike="noStrike" spc="-1">
                <a:solidFill>
                  <a:schemeClr val="accent4"/>
                </a:solidFill>
                <a:latin typeface="Roboto Slab"/>
                <a:ea typeface="Roboto Slab"/>
              </a:rPr>
              <a:t>xx%</a:t>
            </a:r>
            <a:endParaRPr lang="fr-FR" sz="3600" b="0" strike="noStrike" spc="-1">
              <a:solidFill>
                <a:schemeClr val="dk1"/>
              </a:solidFill>
              <a:latin typeface="Arial"/>
            </a:endParaRPr>
          </a:p>
        </p:txBody>
      </p:sp>
      <p:sp>
        <p:nvSpPr>
          <p:cNvPr id="201" name="PlaceHolder 4"/>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05" r:id="rId1"/>
  </p:sldLayoutIdLst>
  <p:txStyles>
    <p:titleStyle/>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02" name="Google Shape;338;p37"/>
          <p:cNvSpPr/>
          <p:nvPr/>
        </p:nvSpPr>
        <p:spPr>
          <a:xfrm rot="7383000">
            <a:off x="-2987640" y="-919800"/>
            <a:ext cx="6199200" cy="5528520"/>
          </a:xfrm>
          <a:custGeom>
            <a:avLst/>
            <a:gdLst>
              <a:gd name="textAreaLeft" fmla="*/ 0 w 6199200"/>
              <a:gd name="textAreaRight" fmla="*/ 6199560 w 6199200"/>
              <a:gd name="textAreaTop" fmla="*/ 0 h 5528520"/>
              <a:gd name="textAreaBottom" fmla="*/ 5528880 h 55285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03" name="Google Shape;339;p37"/>
          <p:cNvSpPr/>
          <p:nvPr/>
        </p:nvSpPr>
        <p:spPr>
          <a:xfrm rot="18000000">
            <a:off x="5784120" y="243360"/>
            <a:ext cx="5826600" cy="5196240"/>
          </a:xfrm>
          <a:custGeom>
            <a:avLst/>
            <a:gdLst>
              <a:gd name="textAreaLeft" fmla="*/ 0 w 5826600"/>
              <a:gd name="textAreaRight" fmla="*/ 5826960 w 5826600"/>
              <a:gd name="textAreaTop" fmla="*/ 0 h 5196240"/>
              <a:gd name="textAreaBottom" fmla="*/ 5196600 h 5196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04" name="PlaceHolder 1"/>
          <p:cNvSpPr>
            <a:spLocks noGrp="1"/>
          </p:cNvSpPr>
          <p:nvPr>
            <p:ph type="title"/>
          </p:nvPr>
        </p:nvSpPr>
        <p:spPr>
          <a:xfrm>
            <a:off x="1807560" y="522000"/>
            <a:ext cx="5528520" cy="817200"/>
          </a:xfrm>
          <a:prstGeom prst="rect">
            <a:avLst/>
          </a:prstGeom>
          <a:noFill/>
          <a:ln w="0">
            <a:noFill/>
          </a:ln>
        </p:spPr>
        <p:txBody>
          <a:bodyPr lIns="91440" tIns="91440" rIns="91440" bIns="91440" anchor="t">
            <a:noAutofit/>
          </a:bodyPr>
          <a:lstStyle/>
          <a:p>
            <a:pPr indent="0" algn="ctr">
              <a:lnSpc>
                <a:spcPct val="100000"/>
              </a:lnSpc>
              <a:buNone/>
            </a:pPr>
            <a:r>
              <a:rPr lang="fr-FR" sz="4900" b="0" strike="noStrike" spc="-1">
                <a:solidFill>
                  <a:schemeClr val="accent4"/>
                </a:solidFill>
                <a:latin typeface="Roboto Slab"/>
                <a:ea typeface="Roboto Slab"/>
              </a:rPr>
              <a:t>xx%</a:t>
            </a:r>
            <a:endParaRPr lang="fr-FR" sz="4900" b="0" strike="noStrike" spc="-1">
              <a:solidFill>
                <a:schemeClr val="dk1"/>
              </a:solidFill>
              <a:latin typeface="Arial"/>
            </a:endParaRPr>
          </a:p>
        </p:txBody>
      </p:sp>
      <p:sp>
        <p:nvSpPr>
          <p:cNvPr id="205" name="PlaceHolder 2"/>
          <p:cNvSpPr>
            <a:spLocks noGrp="1"/>
          </p:cNvSpPr>
          <p:nvPr>
            <p:ph type="title"/>
          </p:nvPr>
        </p:nvSpPr>
        <p:spPr>
          <a:xfrm>
            <a:off x="1807560" y="3467880"/>
            <a:ext cx="5528520" cy="817200"/>
          </a:xfrm>
          <a:prstGeom prst="rect">
            <a:avLst/>
          </a:prstGeom>
          <a:noFill/>
          <a:ln w="0">
            <a:noFill/>
          </a:ln>
        </p:spPr>
        <p:txBody>
          <a:bodyPr lIns="91440" tIns="91440" rIns="91440" bIns="91440" anchor="t">
            <a:noAutofit/>
          </a:bodyPr>
          <a:lstStyle/>
          <a:p>
            <a:pPr indent="0" algn="ctr">
              <a:lnSpc>
                <a:spcPct val="100000"/>
              </a:lnSpc>
              <a:buNone/>
            </a:pPr>
            <a:r>
              <a:rPr lang="fr-FR" sz="4900" b="0" strike="noStrike" spc="-1">
                <a:solidFill>
                  <a:schemeClr val="accent4"/>
                </a:solidFill>
                <a:latin typeface="Roboto Slab"/>
                <a:ea typeface="Roboto Slab"/>
              </a:rPr>
              <a:t>xx%</a:t>
            </a:r>
            <a:endParaRPr lang="fr-FR" sz="4900" b="0" strike="noStrike" spc="-1">
              <a:solidFill>
                <a:schemeClr val="dk1"/>
              </a:solidFill>
              <a:latin typeface="Arial"/>
            </a:endParaRPr>
          </a:p>
        </p:txBody>
      </p:sp>
      <p:sp>
        <p:nvSpPr>
          <p:cNvPr id="206" name="PlaceHolder 3"/>
          <p:cNvSpPr>
            <a:spLocks noGrp="1"/>
          </p:cNvSpPr>
          <p:nvPr>
            <p:ph type="title"/>
          </p:nvPr>
        </p:nvSpPr>
        <p:spPr>
          <a:xfrm>
            <a:off x="1807560" y="2003760"/>
            <a:ext cx="5528520" cy="817200"/>
          </a:xfrm>
          <a:prstGeom prst="rect">
            <a:avLst/>
          </a:prstGeom>
          <a:noFill/>
          <a:ln w="0">
            <a:noFill/>
          </a:ln>
        </p:spPr>
        <p:txBody>
          <a:bodyPr lIns="91440" tIns="91440" rIns="91440" bIns="91440" anchor="t">
            <a:noAutofit/>
          </a:bodyPr>
          <a:lstStyle/>
          <a:p>
            <a:pPr indent="0" algn="ctr">
              <a:lnSpc>
                <a:spcPct val="100000"/>
              </a:lnSpc>
              <a:buNone/>
            </a:pPr>
            <a:r>
              <a:rPr lang="fr-FR" sz="4900" b="0" strike="noStrike" spc="-1">
                <a:solidFill>
                  <a:schemeClr val="accent4"/>
                </a:solidFill>
                <a:latin typeface="Roboto Slab"/>
                <a:ea typeface="Roboto Slab"/>
              </a:rPr>
              <a:t>xx%</a:t>
            </a:r>
            <a:endParaRPr lang="fr-FR" sz="49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07" name="Google Shape;347;p38"/>
          <p:cNvSpPr/>
          <p:nvPr/>
        </p:nvSpPr>
        <p:spPr>
          <a:xfrm>
            <a:off x="5878800" y="-281520"/>
            <a:ext cx="3295080" cy="2005560"/>
          </a:xfrm>
          <a:custGeom>
            <a:avLst/>
            <a:gdLst>
              <a:gd name="textAreaLeft" fmla="*/ 0 w 3295080"/>
              <a:gd name="textAreaRight" fmla="*/ 3295440 w 3295080"/>
              <a:gd name="textAreaTop" fmla="*/ 0 h 2005560"/>
              <a:gd name="textAreaBottom" fmla="*/ 2005920 h 200556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08" name="Google Shape;348;p38"/>
          <p:cNvSpPr/>
          <p:nvPr/>
        </p:nvSpPr>
        <p:spPr>
          <a:xfrm rot="5400000">
            <a:off x="-339480" y="3839400"/>
            <a:ext cx="1466640" cy="1485360"/>
          </a:xfrm>
          <a:custGeom>
            <a:avLst/>
            <a:gdLst>
              <a:gd name="textAreaLeft" fmla="*/ 0 w 1466640"/>
              <a:gd name="textAreaRight" fmla="*/ 1467000 w 1466640"/>
              <a:gd name="textAreaTop" fmla="*/ 0 h 1485360"/>
              <a:gd name="textAreaBottom" fmla="*/ 1485720 h 14853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6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09" name="Google Shape;349;p38"/>
          <p:cNvSpPr/>
          <p:nvPr/>
        </p:nvSpPr>
        <p:spPr>
          <a:xfrm rot="16200000" flipH="1">
            <a:off x="7870320" y="3829680"/>
            <a:ext cx="1371240" cy="1504440"/>
          </a:xfrm>
          <a:custGeom>
            <a:avLst/>
            <a:gdLst>
              <a:gd name="textAreaLeft" fmla="*/ -360 w 1371240"/>
              <a:gd name="textAreaRight" fmla="*/ 1371240 w 1371240"/>
              <a:gd name="textAreaTop" fmla="*/ 0 h 1504440"/>
              <a:gd name="textAreaBottom" fmla="*/ 1504800 h 15044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35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10"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11" name="PlaceHolder 2"/>
          <p:cNvSpPr>
            <a:spLocks noGrp="1"/>
          </p:cNvSpPr>
          <p:nvPr>
            <p:ph type="title"/>
          </p:nvPr>
        </p:nvSpPr>
        <p:spPr>
          <a:xfrm>
            <a:off x="937440" y="1959480"/>
            <a:ext cx="2175120" cy="727560"/>
          </a:xfrm>
          <a:prstGeom prst="rect">
            <a:avLst/>
          </a:prstGeom>
          <a:noFill/>
          <a:ln w="0">
            <a:noFill/>
          </a:ln>
        </p:spPr>
        <p:txBody>
          <a:bodyPr lIns="91440" tIns="91440" rIns="91440" bIns="91440" anchor="t">
            <a:noAutofit/>
          </a:bodyPr>
          <a:lstStyle/>
          <a:p>
            <a:pPr indent="0" algn="ctr">
              <a:lnSpc>
                <a:spcPct val="100000"/>
              </a:lnSpc>
              <a:buNone/>
            </a:pPr>
            <a:r>
              <a:rPr lang="fr-FR" sz="3900" b="0" strike="noStrike" spc="-1">
                <a:solidFill>
                  <a:schemeClr val="accent4"/>
                </a:solidFill>
                <a:latin typeface="Roboto Slab"/>
                <a:ea typeface="Roboto Slab"/>
              </a:rPr>
              <a:t>xx%</a:t>
            </a:r>
            <a:endParaRPr lang="fr-FR" sz="3900" b="0" strike="noStrike" spc="-1">
              <a:solidFill>
                <a:schemeClr val="dk1"/>
              </a:solidFill>
              <a:latin typeface="Arial"/>
            </a:endParaRPr>
          </a:p>
        </p:txBody>
      </p:sp>
      <p:sp>
        <p:nvSpPr>
          <p:cNvPr id="212" name="PlaceHolder 3"/>
          <p:cNvSpPr>
            <a:spLocks noGrp="1"/>
          </p:cNvSpPr>
          <p:nvPr>
            <p:ph type="title"/>
          </p:nvPr>
        </p:nvSpPr>
        <p:spPr>
          <a:xfrm>
            <a:off x="3484440" y="1959480"/>
            <a:ext cx="2175120" cy="727560"/>
          </a:xfrm>
          <a:prstGeom prst="rect">
            <a:avLst/>
          </a:prstGeom>
          <a:noFill/>
          <a:ln w="0">
            <a:noFill/>
          </a:ln>
        </p:spPr>
        <p:txBody>
          <a:bodyPr lIns="91440" tIns="91440" rIns="91440" bIns="91440" anchor="t">
            <a:noAutofit/>
          </a:bodyPr>
          <a:lstStyle/>
          <a:p>
            <a:pPr indent="0" algn="ctr">
              <a:lnSpc>
                <a:spcPct val="100000"/>
              </a:lnSpc>
              <a:buNone/>
            </a:pPr>
            <a:r>
              <a:rPr lang="fr-FR" sz="3900" b="0" strike="noStrike" spc="-1">
                <a:solidFill>
                  <a:schemeClr val="accent4"/>
                </a:solidFill>
                <a:latin typeface="Roboto Slab"/>
                <a:ea typeface="Roboto Slab"/>
              </a:rPr>
              <a:t>xx%</a:t>
            </a:r>
            <a:endParaRPr lang="fr-FR" sz="3900" b="0" strike="noStrike" spc="-1">
              <a:solidFill>
                <a:schemeClr val="dk1"/>
              </a:solidFill>
              <a:latin typeface="Arial"/>
            </a:endParaRPr>
          </a:p>
        </p:txBody>
      </p:sp>
      <p:sp>
        <p:nvSpPr>
          <p:cNvPr id="213" name="PlaceHolder 4"/>
          <p:cNvSpPr>
            <a:spLocks noGrp="1"/>
          </p:cNvSpPr>
          <p:nvPr>
            <p:ph type="title"/>
          </p:nvPr>
        </p:nvSpPr>
        <p:spPr>
          <a:xfrm>
            <a:off x="6031080" y="1959480"/>
            <a:ext cx="2175120" cy="727560"/>
          </a:xfrm>
          <a:prstGeom prst="rect">
            <a:avLst/>
          </a:prstGeom>
          <a:noFill/>
          <a:ln w="0">
            <a:noFill/>
          </a:ln>
        </p:spPr>
        <p:txBody>
          <a:bodyPr lIns="91440" tIns="91440" rIns="91440" bIns="91440" anchor="t">
            <a:noAutofit/>
          </a:bodyPr>
          <a:lstStyle/>
          <a:p>
            <a:pPr indent="0" algn="ctr">
              <a:lnSpc>
                <a:spcPct val="100000"/>
              </a:lnSpc>
              <a:buNone/>
            </a:pPr>
            <a:r>
              <a:rPr lang="fr-FR" sz="3900" b="0" strike="noStrike" spc="-1">
                <a:solidFill>
                  <a:schemeClr val="accent4"/>
                </a:solidFill>
                <a:latin typeface="Roboto Slab"/>
                <a:ea typeface="Roboto Slab"/>
              </a:rPr>
              <a:t>xx%</a:t>
            </a:r>
            <a:endParaRPr lang="fr-FR" sz="39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14" name="Google Shape;361;p39"/>
          <p:cNvSpPr/>
          <p:nvPr/>
        </p:nvSpPr>
        <p:spPr>
          <a:xfrm rot="5400000" flipH="1">
            <a:off x="-146880" y="82080"/>
            <a:ext cx="3360600" cy="3105360"/>
          </a:xfrm>
          <a:custGeom>
            <a:avLst/>
            <a:gdLst>
              <a:gd name="textAreaLeft" fmla="*/ -360 w 3360600"/>
              <a:gd name="textAreaRight" fmla="*/ 3360600 w 3360600"/>
              <a:gd name="textAreaTop" fmla="*/ 0 h 3105360"/>
              <a:gd name="textAreaBottom" fmla="*/ 3105720 h 31053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15" name="Google Shape;362;p39"/>
          <p:cNvSpPr/>
          <p:nvPr/>
        </p:nvSpPr>
        <p:spPr>
          <a:xfrm rot="5400000" flipH="1">
            <a:off x="58320" y="-54000"/>
            <a:ext cx="1685880" cy="1776600"/>
          </a:xfrm>
          <a:custGeom>
            <a:avLst/>
            <a:gdLst>
              <a:gd name="textAreaLeft" fmla="*/ -360 w 1685880"/>
              <a:gd name="textAreaRight" fmla="*/ 1685880 w 1685880"/>
              <a:gd name="textAreaTop" fmla="*/ 0 h 1776600"/>
              <a:gd name="textAreaBottom" fmla="*/ 1776960 h 17766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16" name="Google Shape;363;p39"/>
          <p:cNvSpPr/>
          <p:nvPr/>
        </p:nvSpPr>
        <p:spPr>
          <a:xfrm rot="16200000" flipH="1">
            <a:off x="6179040" y="2184120"/>
            <a:ext cx="3112920" cy="2803320"/>
          </a:xfrm>
          <a:custGeom>
            <a:avLst/>
            <a:gdLst>
              <a:gd name="textAreaLeft" fmla="*/ -360 w 3112920"/>
              <a:gd name="textAreaRight" fmla="*/ 3112920 w 3112920"/>
              <a:gd name="textAreaTop" fmla="*/ 0 h 2803320"/>
              <a:gd name="textAreaBottom" fmla="*/ 2803680 h 28033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17"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18" name="PlaceHolder 2"/>
          <p:cNvSpPr>
            <a:spLocks noGrp="1"/>
          </p:cNvSpPr>
          <p:nvPr>
            <p:ph type="body"/>
          </p:nvPr>
        </p:nvSpPr>
        <p:spPr>
          <a:xfrm>
            <a:off x="709560" y="1796760"/>
            <a:ext cx="237636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219" name="PlaceHolder 3"/>
          <p:cNvSpPr>
            <a:spLocks noGrp="1"/>
          </p:cNvSpPr>
          <p:nvPr>
            <p:ph type="body"/>
          </p:nvPr>
        </p:nvSpPr>
        <p:spPr>
          <a:xfrm>
            <a:off x="709560" y="3463560"/>
            <a:ext cx="237636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220" name="PlaceHolder 4"/>
          <p:cNvSpPr>
            <a:spLocks noGrp="1"/>
          </p:cNvSpPr>
          <p:nvPr>
            <p:ph type="body"/>
          </p:nvPr>
        </p:nvSpPr>
        <p:spPr>
          <a:xfrm>
            <a:off x="6057720" y="1796760"/>
            <a:ext cx="237636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221" name="PlaceHolder 5"/>
          <p:cNvSpPr>
            <a:spLocks noGrp="1"/>
          </p:cNvSpPr>
          <p:nvPr>
            <p:ph type="body"/>
          </p:nvPr>
        </p:nvSpPr>
        <p:spPr>
          <a:xfrm>
            <a:off x="6057720" y="3463560"/>
            <a:ext cx="2376360" cy="100008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222" name="PlaceHolder 6"/>
          <p:cNvSpPr>
            <a:spLocks noGrp="1"/>
          </p:cNvSpPr>
          <p:nvPr>
            <p:ph type="title"/>
          </p:nvPr>
        </p:nvSpPr>
        <p:spPr>
          <a:xfrm>
            <a:off x="3393720" y="1983240"/>
            <a:ext cx="889200" cy="406440"/>
          </a:xfrm>
          <a:prstGeom prst="rect">
            <a:avLst/>
          </a:prstGeom>
          <a:noFill/>
          <a:ln w="0">
            <a:noFill/>
          </a:ln>
        </p:spPr>
        <p:txBody>
          <a:bodyPr lIns="91440" tIns="91440" rIns="91440" bIns="91440" anchor="ctr">
            <a:noAutofit/>
          </a:bodyPr>
          <a:lstStyle/>
          <a:p>
            <a:pPr indent="0" algn="ctr">
              <a:lnSpc>
                <a:spcPct val="100000"/>
              </a:lnSpc>
              <a:buNone/>
            </a:pPr>
            <a:r>
              <a:rPr lang="fr-FR" sz="2100" b="0" strike="noStrike" spc="-1">
                <a:solidFill>
                  <a:schemeClr val="dk1"/>
                </a:solidFill>
                <a:latin typeface="Roboto Slab"/>
                <a:ea typeface="Roboto Slab"/>
              </a:rPr>
              <a:t>xx%</a:t>
            </a:r>
            <a:endParaRPr lang="fr-FR" sz="2100" b="0" strike="noStrike" spc="-1">
              <a:solidFill>
                <a:schemeClr val="dk1"/>
              </a:solidFill>
              <a:latin typeface="Arial"/>
            </a:endParaRPr>
          </a:p>
        </p:txBody>
      </p:sp>
      <p:sp>
        <p:nvSpPr>
          <p:cNvPr id="223" name="PlaceHolder 7"/>
          <p:cNvSpPr>
            <a:spLocks noGrp="1"/>
          </p:cNvSpPr>
          <p:nvPr>
            <p:ph type="title"/>
          </p:nvPr>
        </p:nvSpPr>
        <p:spPr>
          <a:xfrm>
            <a:off x="4887720" y="1983240"/>
            <a:ext cx="889200" cy="406440"/>
          </a:xfrm>
          <a:prstGeom prst="rect">
            <a:avLst/>
          </a:prstGeom>
          <a:noFill/>
          <a:ln w="0">
            <a:noFill/>
          </a:ln>
        </p:spPr>
        <p:txBody>
          <a:bodyPr lIns="91440" tIns="91440" rIns="91440" bIns="91440" anchor="ctr">
            <a:noAutofit/>
          </a:bodyPr>
          <a:lstStyle/>
          <a:p>
            <a:pPr indent="0" algn="ctr">
              <a:lnSpc>
                <a:spcPct val="100000"/>
              </a:lnSpc>
              <a:buNone/>
            </a:pPr>
            <a:r>
              <a:rPr lang="fr-FR" sz="2100" b="0" strike="noStrike" spc="-1">
                <a:solidFill>
                  <a:schemeClr val="dk1"/>
                </a:solidFill>
                <a:latin typeface="Roboto Slab"/>
                <a:ea typeface="Roboto Slab"/>
              </a:rPr>
              <a:t>xx%</a:t>
            </a:r>
            <a:endParaRPr lang="fr-FR" sz="2100" b="0" strike="noStrike" spc="-1">
              <a:solidFill>
                <a:schemeClr val="dk1"/>
              </a:solidFill>
              <a:latin typeface="Arial"/>
            </a:endParaRPr>
          </a:p>
        </p:txBody>
      </p:sp>
      <p:sp>
        <p:nvSpPr>
          <p:cNvPr id="224" name="PlaceHolder 8"/>
          <p:cNvSpPr>
            <a:spLocks noGrp="1"/>
          </p:cNvSpPr>
          <p:nvPr>
            <p:ph type="title"/>
          </p:nvPr>
        </p:nvSpPr>
        <p:spPr>
          <a:xfrm>
            <a:off x="3393720" y="3632400"/>
            <a:ext cx="889200" cy="406440"/>
          </a:xfrm>
          <a:prstGeom prst="rect">
            <a:avLst/>
          </a:prstGeom>
          <a:noFill/>
          <a:ln w="0">
            <a:noFill/>
          </a:ln>
        </p:spPr>
        <p:txBody>
          <a:bodyPr lIns="91440" tIns="91440" rIns="91440" bIns="91440" anchor="ctr">
            <a:noAutofit/>
          </a:bodyPr>
          <a:lstStyle/>
          <a:p>
            <a:pPr indent="0" algn="ctr">
              <a:lnSpc>
                <a:spcPct val="100000"/>
              </a:lnSpc>
              <a:buNone/>
            </a:pPr>
            <a:r>
              <a:rPr lang="fr-FR" sz="2100" b="0" strike="noStrike" spc="-1">
                <a:solidFill>
                  <a:schemeClr val="dk1"/>
                </a:solidFill>
                <a:latin typeface="Roboto Slab"/>
                <a:ea typeface="Roboto Slab"/>
              </a:rPr>
              <a:t>xx%</a:t>
            </a:r>
            <a:endParaRPr lang="fr-FR" sz="2100" b="0" strike="noStrike" spc="-1">
              <a:solidFill>
                <a:schemeClr val="dk1"/>
              </a:solidFill>
              <a:latin typeface="Arial"/>
            </a:endParaRPr>
          </a:p>
        </p:txBody>
      </p:sp>
      <p:sp>
        <p:nvSpPr>
          <p:cNvPr id="225" name="PlaceHolder 9"/>
          <p:cNvSpPr>
            <a:spLocks noGrp="1"/>
          </p:cNvSpPr>
          <p:nvPr>
            <p:ph type="title"/>
          </p:nvPr>
        </p:nvSpPr>
        <p:spPr>
          <a:xfrm>
            <a:off x="4887720" y="3632400"/>
            <a:ext cx="889200" cy="406440"/>
          </a:xfrm>
          <a:prstGeom prst="rect">
            <a:avLst/>
          </a:prstGeom>
          <a:noFill/>
          <a:ln w="0">
            <a:noFill/>
          </a:ln>
        </p:spPr>
        <p:txBody>
          <a:bodyPr lIns="91440" tIns="91440" rIns="91440" bIns="91440" anchor="ctr">
            <a:noAutofit/>
          </a:bodyPr>
          <a:lstStyle/>
          <a:p>
            <a:pPr indent="0" algn="ctr">
              <a:lnSpc>
                <a:spcPct val="100000"/>
              </a:lnSpc>
              <a:buNone/>
            </a:pPr>
            <a:r>
              <a:rPr lang="fr-FR" sz="2100" b="0" strike="noStrike" spc="-1">
                <a:solidFill>
                  <a:schemeClr val="dk1"/>
                </a:solidFill>
                <a:latin typeface="Roboto Slab"/>
                <a:ea typeface="Roboto Slab"/>
              </a:rPr>
              <a:t>xx%</a:t>
            </a:r>
            <a:endParaRPr lang="fr-FR" sz="21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26" name="Google Shape;378;p40"/>
          <p:cNvSpPr/>
          <p:nvPr/>
        </p:nvSpPr>
        <p:spPr>
          <a:xfrm rot="5400000">
            <a:off x="-256320" y="6508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27" name="Google Shape;379;p40"/>
          <p:cNvSpPr/>
          <p:nvPr/>
        </p:nvSpPr>
        <p:spPr>
          <a:xfrm rot="16200000">
            <a:off x="5298120" y="21636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28" name="PlaceHolder 1"/>
          <p:cNvSpPr>
            <a:spLocks noGrp="1"/>
          </p:cNvSpPr>
          <p:nvPr>
            <p:ph type="title"/>
          </p:nvPr>
        </p:nvSpPr>
        <p:spPr>
          <a:xfrm>
            <a:off x="713160" y="539640"/>
            <a:ext cx="771732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13" r:id="rId1"/>
  </p:sldLayoutIdLst>
  <p:txStyles>
    <p:titleStyle/>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29" name="Google Shape;41;p5"/>
          <p:cNvSpPr/>
          <p:nvPr/>
        </p:nvSpPr>
        <p:spPr>
          <a:xfrm rot="5400000">
            <a:off x="-277560" y="27252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30" name="Google Shape;42;p5"/>
          <p:cNvSpPr/>
          <p:nvPr/>
        </p:nvSpPr>
        <p:spPr>
          <a:xfrm rot="16200000">
            <a:off x="4196520" y="245160"/>
            <a:ext cx="5200200" cy="4694040"/>
          </a:xfrm>
          <a:custGeom>
            <a:avLst/>
            <a:gdLst>
              <a:gd name="textAreaLeft" fmla="*/ 0 w 5200200"/>
              <a:gd name="textAreaRight" fmla="*/ 520056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31" name="Google Shape;43;p5"/>
          <p:cNvSpPr/>
          <p:nvPr/>
        </p:nvSpPr>
        <p:spPr>
          <a:xfrm rot="10800000" flipH="1">
            <a:off x="7839000" y="3240"/>
            <a:ext cx="1351080" cy="1204920"/>
          </a:xfrm>
          <a:custGeom>
            <a:avLst/>
            <a:gdLst>
              <a:gd name="textAreaLeft" fmla="*/ -360 w 1351080"/>
              <a:gd name="textAreaRight" fmla="*/ 1351080 w 1351080"/>
              <a:gd name="textAreaTop" fmla="*/ 0 h 1204920"/>
              <a:gd name="textAreaBottom" fmla="*/ 1205280 h 12049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32"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15" r:id="rId1"/>
  </p:sldLayoutIdLst>
  <p:txStyles>
    <p:titleStyle/>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36" name="PlaceHolder 1"/>
          <p:cNvSpPr>
            <a:spLocks noGrp="1"/>
          </p:cNvSpPr>
          <p:nvPr>
            <p:ph type="sldNum" idx="1"/>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0C041BB0-1881-499A-938B-BB4A8346713F}"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
        <p:nvSpPr>
          <p:cNvPr id="237" name="Google Shape;383;p41"/>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38" name="Google Shape;384;p41"/>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39" name="Google Shape;385;p41"/>
          <p:cNvSpPr/>
          <p:nvPr/>
        </p:nvSpPr>
        <p:spPr>
          <a:xfrm rot="10800000" flipH="1">
            <a:off x="6053760" y="3639240"/>
            <a:ext cx="3090240" cy="1504440"/>
          </a:xfrm>
          <a:custGeom>
            <a:avLst/>
            <a:gdLst>
              <a:gd name="textAreaLeft" fmla="*/ 360 w 3090240"/>
              <a:gd name="textAreaRight" fmla="*/ 3090960 w 3090240"/>
              <a:gd name="textAreaTop" fmla="*/ 0 h 1504440"/>
              <a:gd name="textAreaBottom" fmla="*/ 1504800 h 1504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240" name="Google Shape;386;p41"/>
          <p:cNvGrpSpPr/>
          <p:nvPr/>
        </p:nvGrpSpPr>
        <p:grpSpPr>
          <a:xfrm>
            <a:off x="67680" y="3944160"/>
            <a:ext cx="608760" cy="1227960"/>
            <a:chOff x="67680" y="3944160"/>
            <a:chExt cx="608760" cy="1227960"/>
          </a:xfrm>
        </p:grpSpPr>
        <p:sp>
          <p:nvSpPr>
            <p:cNvPr id="241" name="Google Shape;387;p41"/>
            <p:cNvSpPr/>
            <p:nvPr/>
          </p:nvSpPr>
          <p:spPr>
            <a:xfrm rot="4585800">
              <a:off x="154800" y="3963960"/>
              <a:ext cx="95760" cy="69120"/>
            </a:xfrm>
            <a:custGeom>
              <a:avLst/>
              <a:gdLst>
                <a:gd name="textAreaLeft" fmla="*/ 0 w 95760"/>
                <a:gd name="textAreaRight" fmla="*/ 96120 w 95760"/>
                <a:gd name="textAreaTop" fmla="*/ 0 h 69120"/>
                <a:gd name="textAreaBottom" fmla="*/ 69480 h 6912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2" name="Google Shape;388;p41"/>
            <p:cNvSpPr/>
            <p:nvPr/>
          </p:nvSpPr>
          <p:spPr>
            <a:xfrm rot="4585800">
              <a:off x="451080" y="4133160"/>
              <a:ext cx="89280" cy="74520"/>
            </a:xfrm>
            <a:custGeom>
              <a:avLst/>
              <a:gdLst>
                <a:gd name="textAreaLeft" fmla="*/ 0 w 89280"/>
                <a:gd name="textAreaRight" fmla="*/ 89640 w 89280"/>
                <a:gd name="textAreaTop" fmla="*/ 0 h 74520"/>
                <a:gd name="textAreaBottom" fmla="*/ 7488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3" name="Google Shape;389;p41"/>
            <p:cNvSpPr/>
            <p:nvPr/>
          </p:nvSpPr>
          <p:spPr>
            <a:xfrm rot="4585800">
              <a:off x="592200" y="4600800"/>
              <a:ext cx="89280" cy="59400"/>
            </a:xfrm>
            <a:custGeom>
              <a:avLst/>
              <a:gdLst>
                <a:gd name="textAreaLeft" fmla="*/ 0 w 89280"/>
                <a:gd name="textAreaRight" fmla="*/ 89640 w 89280"/>
                <a:gd name="textAreaTop" fmla="*/ 0 h 59400"/>
                <a:gd name="textAreaBottom" fmla="*/ 5976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4" name="Google Shape;390;p41"/>
            <p:cNvSpPr/>
            <p:nvPr/>
          </p:nvSpPr>
          <p:spPr>
            <a:xfrm rot="4585800">
              <a:off x="338400" y="4831200"/>
              <a:ext cx="114480" cy="87480"/>
            </a:xfrm>
            <a:custGeom>
              <a:avLst/>
              <a:gdLst>
                <a:gd name="textAreaLeft" fmla="*/ 0 w 114480"/>
                <a:gd name="textAreaRight" fmla="*/ 114840 w 114480"/>
                <a:gd name="textAreaTop" fmla="*/ 0 h 87480"/>
                <a:gd name="textAreaBottom" fmla="*/ 87840 h 8748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5" name="Google Shape;391;p41"/>
            <p:cNvSpPr/>
            <p:nvPr/>
          </p:nvSpPr>
          <p:spPr>
            <a:xfrm rot="4585800">
              <a:off x="205560" y="4343040"/>
              <a:ext cx="78120" cy="56520"/>
            </a:xfrm>
            <a:custGeom>
              <a:avLst/>
              <a:gdLst>
                <a:gd name="textAreaLeft" fmla="*/ 0 w 78120"/>
                <a:gd name="textAreaRight" fmla="*/ 78480 w 78120"/>
                <a:gd name="textAreaTop" fmla="*/ 0 h 56520"/>
                <a:gd name="textAreaBottom" fmla="*/ 5688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6" name="Google Shape;392;p41"/>
            <p:cNvSpPr/>
            <p:nvPr/>
          </p:nvSpPr>
          <p:spPr>
            <a:xfrm rot="4585800">
              <a:off x="57600" y="4708440"/>
              <a:ext cx="129600" cy="80640"/>
            </a:xfrm>
            <a:custGeom>
              <a:avLst/>
              <a:gdLst>
                <a:gd name="textAreaLeft" fmla="*/ 0 w 129600"/>
                <a:gd name="textAreaRight" fmla="*/ 129960 w 129600"/>
                <a:gd name="textAreaTop" fmla="*/ 0 h 80640"/>
                <a:gd name="textAreaBottom" fmla="*/ 81000 h 806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47" name="Google Shape;393;p41"/>
            <p:cNvSpPr/>
            <p:nvPr/>
          </p:nvSpPr>
          <p:spPr>
            <a:xfrm rot="4585800">
              <a:off x="62640" y="5087880"/>
              <a:ext cx="92520" cy="63000"/>
            </a:xfrm>
            <a:custGeom>
              <a:avLst/>
              <a:gdLst>
                <a:gd name="textAreaLeft" fmla="*/ 0 w 92520"/>
                <a:gd name="textAreaRight" fmla="*/ 92880 w 92520"/>
                <a:gd name="textAreaTop" fmla="*/ 0 h 63000"/>
                <a:gd name="textAreaBottom" fmla="*/ 6336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248" name="PlaceHolder 2"/>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49" name="PlaceHolder 3"/>
          <p:cNvSpPr>
            <a:spLocks noGrp="1"/>
          </p:cNvSpPr>
          <p:nvPr>
            <p:ph type="sldNum" idx="2"/>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06559F74-233E-4EDB-A532-0828701582A4}"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50" name="PlaceHolder 1"/>
          <p:cNvSpPr>
            <a:spLocks noGrp="1"/>
          </p:cNvSpPr>
          <p:nvPr>
            <p:ph type="sldNum" idx="3"/>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38F6C532-1B63-4C41-9A10-9D56B63EA8BA}"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
        <p:nvSpPr>
          <p:cNvPr id="251" name="Google Shape;398;p42"/>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52" name="Google Shape;399;p42"/>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53" name="Google Shape;400;p42"/>
          <p:cNvSpPr/>
          <p:nvPr/>
        </p:nvSpPr>
        <p:spPr>
          <a:xfrm rot="10800000">
            <a:off x="-43920" y="3639240"/>
            <a:ext cx="3090240" cy="1504440"/>
          </a:xfrm>
          <a:custGeom>
            <a:avLst/>
            <a:gdLst>
              <a:gd name="textAreaLeft" fmla="*/ 0 w 3090240"/>
              <a:gd name="textAreaRight" fmla="*/ 3090600 w 3090240"/>
              <a:gd name="textAreaTop" fmla="*/ 0 h 1504440"/>
              <a:gd name="textAreaBottom" fmla="*/ 1504800 h 1504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254" name="Google Shape;401;p42"/>
          <p:cNvGrpSpPr/>
          <p:nvPr/>
        </p:nvGrpSpPr>
        <p:grpSpPr>
          <a:xfrm>
            <a:off x="67680" y="3944160"/>
            <a:ext cx="608760" cy="1227960"/>
            <a:chOff x="67680" y="3944160"/>
            <a:chExt cx="608760" cy="1227960"/>
          </a:xfrm>
        </p:grpSpPr>
        <p:sp>
          <p:nvSpPr>
            <p:cNvPr id="255" name="Google Shape;402;p42"/>
            <p:cNvSpPr/>
            <p:nvPr/>
          </p:nvSpPr>
          <p:spPr>
            <a:xfrm rot="4585800">
              <a:off x="154800" y="3963960"/>
              <a:ext cx="95760" cy="69120"/>
            </a:xfrm>
            <a:custGeom>
              <a:avLst/>
              <a:gdLst>
                <a:gd name="textAreaLeft" fmla="*/ 0 w 95760"/>
                <a:gd name="textAreaRight" fmla="*/ 96120 w 95760"/>
                <a:gd name="textAreaTop" fmla="*/ 0 h 69120"/>
                <a:gd name="textAreaBottom" fmla="*/ 69480 h 6912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56" name="Google Shape;403;p42"/>
            <p:cNvSpPr/>
            <p:nvPr/>
          </p:nvSpPr>
          <p:spPr>
            <a:xfrm rot="4585800">
              <a:off x="451080" y="4133160"/>
              <a:ext cx="89280" cy="74520"/>
            </a:xfrm>
            <a:custGeom>
              <a:avLst/>
              <a:gdLst>
                <a:gd name="textAreaLeft" fmla="*/ 0 w 89280"/>
                <a:gd name="textAreaRight" fmla="*/ 89640 w 89280"/>
                <a:gd name="textAreaTop" fmla="*/ 0 h 74520"/>
                <a:gd name="textAreaBottom" fmla="*/ 7488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57" name="Google Shape;404;p42"/>
            <p:cNvSpPr/>
            <p:nvPr/>
          </p:nvSpPr>
          <p:spPr>
            <a:xfrm rot="4585800">
              <a:off x="592200" y="4600800"/>
              <a:ext cx="89280" cy="59400"/>
            </a:xfrm>
            <a:custGeom>
              <a:avLst/>
              <a:gdLst>
                <a:gd name="textAreaLeft" fmla="*/ 0 w 89280"/>
                <a:gd name="textAreaRight" fmla="*/ 89640 w 89280"/>
                <a:gd name="textAreaTop" fmla="*/ 0 h 59400"/>
                <a:gd name="textAreaBottom" fmla="*/ 5976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58" name="Google Shape;405;p42"/>
            <p:cNvSpPr/>
            <p:nvPr/>
          </p:nvSpPr>
          <p:spPr>
            <a:xfrm rot="4585800">
              <a:off x="338400" y="4831200"/>
              <a:ext cx="114480" cy="87480"/>
            </a:xfrm>
            <a:custGeom>
              <a:avLst/>
              <a:gdLst>
                <a:gd name="textAreaLeft" fmla="*/ 0 w 114480"/>
                <a:gd name="textAreaRight" fmla="*/ 114840 w 114480"/>
                <a:gd name="textAreaTop" fmla="*/ 0 h 87480"/>
                <a:gd name="textAreaBottom" fmla="*/ 87840 h 8748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59" name="Google Shape;406;p42"/>
            <p:cNvSpPr/>
            <p:nvPr/>
          </p:nvSpPr>
          <p:spPr>
            <a:xfrm rot="4585800">
              <a:off x="205560" y="4343040"/>
              <a:ext cx="78120" cy="56520"/>
            </a:xfrm>
            <a:custGeom>
              <a:avLst/>
              <a:gdLst>
                <a:gd name="textAreaLeft" fmla="*/ 0 w 78120"/>
                <a:gd name="textAreaRight" fmla="*/ 78480 w 78120"/>
                <a:gd name="textAreaTop" fmla="*/ 0 h 56520"/>
                <a:gd name="textAreaBottom" fmla="*/ 5688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60" name="Google Shape;407;p42"/>
            <p:cNvSpPr/>
            <p:nvPr/>
          </p:nvSpPr>
          <p:spPr>
            <a:xfrm rot="4585800">
              <a:off x="57600" y="4708440"/>
              <a:ext cx="129600" cy="80640"/>
            </a:xfrm>
            <a:custGeom>
              <a:avLst/>
              <a:gdLst>
                <a:gd name="textAreaLeft" fmla="*/ 0 w 129600"/>
                <a:gd name="textAreaRight" fmla="*/ 129960 w 129600"/>
                <a:gd name="textAreaTop" fmla="*/ 0 h 80640"/>
                <a:gd name="textAreaBottom" fmla="*/ 81000 h 806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61" name="Google Shape;408;p42"/>
            <p:cNvSpPr/>
            <p:nvPr/>
          </p:nvSpPr>
          <p:spPr>
            <a:xfrm rot="4585800">
              <a:off x="62640" y="5087880"/>
              <a:ext cx="92520" cy="63000"/>
            </a:xfrm>
            <a:custGeom>
              <a:avLst/>
              <a:gdLst>
                <a:gd name="textAreaLeft" fmla="*/ 0 w 92520"/>
                <a:gd name="textAreaRight" fmla="*/ 92880 w 92520"/>
                <a:gd name="textAreaTop" fmla="*/ 0 h 63000"/>
                <a:gd name="textAreaBottom" fmla="*/ 6336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262" name="PlaceHolder 2"/>
          <p:cNvSpPr>
            <a:spLocks noGrp="1"/>
          </p:cNvSpPr>
          <p:nvPr>
            <p:ph type="title"/>
          </p:nvPr>
        </p:nvSpPr>
        <p:spPr>
          <a:xfrm>
            <a:off x="71316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63" name="PlaceHolder 3"/>
          <p:cNvSpPr>
            <a:spLocks noGrp="1"/>
          </p:cNvSpPr>
          <p:nvPr>
            <p:ph type="sldNum" idx="4"/>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84370522-19C8-40E2-BF43-5D70A526FF91}"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19" r:id="rId1"/>
  </p:sldLayoutIdLst>
  <p:txStyles>
    <p:titleStyle/>
    <p:bodyStyle/>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64" name="PlaceHolder 1"/>
          <p:cNvSpPr>
            <a:spLocks noGrp="1"/>
          </p:cNvSpPr>
          <p:nvPr>
            <p:ph type="sldNum" idx="5"/>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47D54A48-EF66-4CDA-90EF-F73FA097F6CC}"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
        <p:nvSpPr>
          <p:cNvPr id="265" name="Google Shape;413;p43"/>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66" name="Google Shape;414;p43"/>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67" name="Google Shape;415;p43"/>
          <p:cNvSpPr/>
          <p:nvPr/>
        </p:nvSpPr>
        <p:spPr>
          <a:xfrm rot="10800000">
            <a:off x="-43920" y="3639240"/>
            <a:ext cx="3090240" cy="1504440"/>
          </a:xfrm>
          <a:custGeom>
            <a:avLst/>
            <a:gdLst>
              <a:gd name="textAreaLeft" fmla="*/ 0 w 3090240"/>
              <a:gd name="textAreaRight" fmla="*/ 3090600 w 3090240"/>
              <a:gd name="textAreaTop" fmla="*/ 0 h 1504440"/>
              <a:gd name="textAreaBottom" fmla="*/ 1504800 h 1504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268" name="Google Shape;416;p43"/>
          <p:cNvGrpSpPr/>
          <p:nvPr/>
        </p:nvGrpSpPr>
        <p:grpSpPr>
          <a:xfrm>
            <a:off x="67680" y="3944160"/>
            <a:ext cx="608760" cy="1227960"/>
            <a:chOff x="67680" y="3944160"/>
            <a:chExt cx="608760" cy="1227960"/>
          </a:xfrm>
        </p:grpSpPr>
        <p:sp>
          <p:nvSpPr>
            <p:cNvPr id="269" name="Google Shape;417;p43"/>
            <p:cNvSpPr/>
            <p:nvPr/>
          </p:nvSpPr>
          <p:spPr>
            <a:xfrm rot="4585800">
              <a:off x="154800" y="3963960"/>
              <a:ext cx="95760" cy="69120"/>
            </a:xfrm>
            <a:custGeom>
              <a:avLst/>
              <a:gdLst>
                <a:gd name="textAreaLeft" fmla="*/ 0 w 95760"/>
                <a:gd name="textAreaRight" fmla="*/ 96120 w 95760"/>
                <a:gd name="textAreaTop" fmla="*/ 0 h 69120"/>
                <a:gd name="textAreaBottom" fmla="*/ 69480 h 6912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0" name="Google Shape;418;p43"/>
            <p:cNvSpPr/>
            <p:nvPr/>
          </p:nvSpPr>
          <p:spPr>
            <a:xfrm rot="4585800">
              <a:off x="451080" y="4133160"/>
              <a:ext cx="89280" cy="74520"/>
            </a:xfrm>
            <a:custGeom>
              <a:avLst/>
              <a:gdLst>
                <a:gd name="textAreaLeft" fmla="*/ 0 w 89280"/>
                <a:gd name="textAreaRight" fmla="*/ 89640 w 89280"/>
                <a:gd name="textAreaTop" fmla="*/ 0 h 74520"/>
                <a:gd name="textAreaBottom" fmla="*/ 7488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1" name="Google Shape;419;p43"/>
            <p:cNvSpPr/>
            <p:nvPr/>
          </p:nvSpPr>
          <p:spPr>
            <a:xfrm rot="4585800">
              <a:off x="592200" y="4600800"/>
              <a:ext cx="89280" cy="59400"/>
            </a:xfrm>
            <a:custGeom>
              <a:avLst/>
              <a:gdLst>
                <a:gd name="textAreaLeft" fmla="*/ 0 w 89280"/>
                <a:gd name="textAreaRight" fmla="*/ 89640 w 89280"/>
                <a:gd name="textAreaTop" fmla="*/ 0 h 59400"/>
                <a:gd name="textAreaBottom" fmla="*/ 5976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2" name="Google Shape;420;p43"/>
            <p:cNvSpPr/>
            <p:nvPr/>
          </p:nvSpPr>
          <p:spPr>
            <a:xfrm rot="4585800">
              <a:off x="338400" y="4831200"/>
              <a:ext cx="114480" cy="87480"/>
            </a:xfrm>
            <a:custGeom>
              <a:avLst/>
              <a:gdLst>
                <a:gd name="textAreaLeft" fmla="*/ 0 w 114480"/>
                <a:gd name="textAreaRight" fmla="*/ 114840 w 114480"/>
                <a:gd name="textAreaTop" fmla="*/ 0 h 87480"/>
                <a:gd name="textAreaBottom" fmla="*/ 87840 h 8748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3" name="Google Shape;421;p43"/>
            <p:cNvSpPr/>
            <p:nvPr/>
          </p:nvSpPr>
          <p:spPr>
            <a:xfrm rot="4585800">
              <a:off x="205560" y="4343040"/>
              <a:ext cx="78120" cy="56520"/>
            </a:xfrm>
            <a:custGeom>
              <a:avLst/>
              <a:gdLst>
                <a:gd name="textAreaLeft" fmla="*/ 0 w 78120"/>
                <a:gd name="textAreaRight" fmla="*/ 78480 w 78120"/>
                <a:gd name="textAreaTop" fmla="*/ 0 h 56520"/>
                <a:gd name="textAreaBottom" fmla="*/ 5688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4" name="Google Shape;422;p43"/>
            <p:cNvSpPr/>
            <p:nvPr/>
          </p:nvSpPr>
          <p:spPr>
            <a:xfrm rot="4585800">
              <a:off x="57600" y="4708440"/>
              <a:ext cx="129600" cy="80640"/>
            </a:xfrm>
            <a:custGeom>
              <a:avLst/>
              <a:gdLst>
                <a:gd name="textAreaLeft" fmla="*/ 0 w 129600"/>
                <a:gd name="textAreaRight" fmla="*/ 129960 w 129600"/>
                <a:gd name="textAreaTop" fmla="*/ 0 h 80640"/>
                <a:gd name="textAreaBottom" fmla="*/ 81000 h 806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75" name="Google Shape;423;p43"/>
            <p:cNvSpPr/>
            <p:nvPr/>
          </p:nvSpPr>
          <p:spPr>
            <a:xfrm rot="4585800">
              <a:off x="62640" y="5087880"/>
              <a:ext cx="92520" cy="63000"/>
            </a:xfrm>
            <a:custGeom>
              <a:avLst/>
              <a:gdLst>
                <a:gd name="textAreaLeft" fmla="*/ 0 w 92520"/>
                <a:gd name="textAreaRight" fmla="*/ 92880 w 92520"/>
                <a:gd name="textAreaTop" fmla="*/ 0 h 63000"/>
                <a:gd name="textAreaBottom" fmla="*/ 6336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276" name="PlaceHolder 2"/>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77" name="PlaceHolder 3"/>
          <p:cNvSpPr>
            <a:spLocks noGrp="1"/>
          </p:cNvSpPr>
          <p:nvPr>
            <p:ph type="sldNum" idx="6"/>
          </p:nvPr>
        </p:nvSpPr>
        <p:spPr>
          <a:xfrm>
            <a:off x="840456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26AE2A79-406D-4C7E-80DC-6FF9E65928B6}"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p:bodyStyle/>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78" name="PlaceHolder 1"/>
          <p:cNvSpPr>
            <a:spLocks noGrp="1"/>
          </p:cNvSpPr>
          <p:nvPr>
            <p:ph type="sldNum" idx="7"/>
          </p:nvPr>
        </p:nvSpPr>
        <p:spPr>
          <a:xfrm>
            <a:off x="14724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52B36B0C-83E1-4DB7-B168-41295F4C4D15}"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
        <p:nvSpPr>
          <p:cNvPr id="279" name="Google Shape;428;p44"/>
          <p:cNvSpPr/>
          <p:nvPr/>
        </p:nvSpPr>
        <p:spPr>
          <a:xfrm rot="5400000" flipH="1">
            <a:off x="-300960" y="253080"/>
            <a:ext cx="4748400" cy="4235040"/>
          </a:xfrm>
          <a:custGeom>
            <a:avLst/>
            <a:gdLst>
              <a:gd name="textAreaLeft" fmla="*/ 360 w 4748400"/>
              <a:gd name="textAreaRight" fmla="*/ 474912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80" name="Google Shape;429;p44"/>
          <p:cNvSpPr/>
          <p:nvPr/>
        </p:nvSpPr>
        <p:spPr>
          <a:xfrm rot="16200000" flipH="1">
            <a:off x="5253480" y="1297800"/>
            <a:ext cx="4065480" cy="3625560"/>
          </a:xfrm>
          <a:custGeom>
            <a:avLst/>
            <a:gdLst>
              <a:gd name="textAreaLeft" fmla="*/ -360 w 4065480"/>
              <a:gd name="textAreaRight" fmla="*/ 406548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81" name="Google Shape;430;p44"/>
          <p:cNvSpPr/>
          <p:nvPr/>
        </p:nvSpPr>
        <p:spPr>
          <a:xfrm rot="10800000" flipH="1">
            <a:off x="6053760" y="3639240"/>
            <a:ext cx="3090240" cy="1504440"/>
          </a:xfrm>
          <a:custGeom>
            <a:avLst/>
            <a:gdLst>
              <a:gd name="textAreaLeft" fmla="*/ 360 w 3090240"/>
              <a:gd name="textAreaRight" fmla="*/ 3090960 w 3090240"/>
              <a:gd name="textAreaTop" fmla="*/ 0 h 1504440"/>
              <a:gd name="textAreaBottom" fmla="*/ 1504800 h 1504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282" name="Google Shape;431;p44"/>
          <p:cNvGrpSpPr/>
          <p:nvPr/>
        </p:nvGrpSpPr>
        <p:grpSpPr>
          <a:xfrm>
            <a:off x="8423280" y="3944520"/>
            <a:ext cx="608760" cy="1227240"/>
            <a:chOff x="8423280" y="3944520"/>
            <a:chExt cx="608760" cy="1227240"/>
          </a:xfrm>
        </p:grpSpPr>
        <p:sp>
          <p:nvSpPr>
            <p:cNvPr id="283" name="Google Shape;432;p44"/>
            <p:cNvSpPr/>
            <p:nvPr/>
          </p:nvSpPr>
          <p:spPr>
            <a:xfrm rot="6214200" flipV="1">
              <a:off x="8848440" y="3963960"/>
              <a:ext cx="95760" cy="68760"/>
            </a:xfrm>
            <a:custGeom>
              <a:avLst/>
              <a:gdLst>
                <a:gd name="textAreaLeft" fmla="*/ 0 w 95760"/>
                <a:gd name="textAreaRight" fmla="*/ 96120 w 95760"/>
                <a:gd name="textAreaTop" fmla="*/ -360 h 68760"/>
                <a:gd name="textAreaBottom" fmla="*/ 68760 h 687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4" name="Google Shape;433;p44"/>
            <p:cNvSpPr/>
            <p:nvPr/>
          </p:nvSpPr>
          <p:spPr>
            <a:xfrm rot="6214200" flipV="1">
              <a:off x="8559000" y="4132800"/>
              <a:ext cx="89280" cy="74520"/>
            </a:xfrm>
            <a:custGeom>
              <a:avLst/>
              <a:gdLst>
                <a:gd name="textAreaLeft" fmla="*/ 0 w 89280"/>
                <a:gd name="textAreaRight" fmla="*/ 89640 w 89280"/>
                <a:gd name="textAreaTop" fmla="*/ -360 h 74520"/>
                <a:gd name="textAreaBottom" fmla="*/ 7452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5" name="Google Shape;434;p44"/>
            <p:cNvSpPr/>
            <p:nvPr/>
          </p:nvSpPr>
          <p:spPr>
            <a:xfrm rot="6214200" flipV="1">
              <a:off x="8417880" y="4600800"/>
              <a:ext cx="89280" cy="59400"/>
            </a:xfrm>
            <a:custGeom>
              <a:avLst/>
              <a:gdLst>
                <a:gd name="textAreaLeft" fmla="*/ 0 w 89280"/>
                <a:gd name="textAreaRight" fmla="*/ 89640 w 89280"/>
                <a:gd name="textAreaTop" fmla="*/ -360 h 59400"/>
                <a:gd name="textAreaBottom" fmla="*/ 5940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6" name="Google Shape;435;p44"/>
            <p:cNvSpPr/>
            <p:nvPr/>
          </p:nvSpPr>
          <p:spPr>
            <a:xfrm rot="6214200" flipV="1">
              <a:off x="8646840" y="4831200"/>
              <a:ext cx="114480" cy="87840"/>
            </a:xfrm>
            <a:custGeom>
              <a:avLst/>
              <a:gdLst>
                <a:gd name="textAreaLeft" fmla="*/ 0 w 114480"/>
                <a:gd name="textAreaRight" fmla="*/ 114840 w 114480"/>
                <a:gd name="textAreaTop" fmla="*/ 360 h 87840"/>
                <a:gd name="textAreaBottom" fmla="*/ 88560 h 8784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7" name="Google Shape;436;p44"/>
            <p:cNvSpPr/>
            <p:nvPr/>
          </p:nvSpPr>
          <p:spPr>
            <a:xfrm rot="6214200" flipV="1">
              <a:off x="8816040" y="4343040"/>
              <a:ext cx="78120" cy="56520"/>
            </a:xfrm>
            <a:custGeom>
              <a:avLst/>
              <a:gdLst>
                <a:gd name="textAreaLeft" fmla="*/ 0 w 78120"/>
                <a:gd name="textAreaRight" fmla="*/ 78480 w 78120"/>
                <a:gd name="textAreaTop" fmla="*/ -360 h 56520"/>
                <a:gd name="textAreaBottom" fmla="*/ 5652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8" name="Google Shape;437;p44"/>
            <p:cNvSpPr/>
            <p:nvPr/>
          </p:nvSpPr>
          <p:spPr>
            <a:xfrm rot="6214200" flipV="1">
              <a:off x="8912160" y="4708080"/>
              <a:ext cx="129600" cy="80280"/>
            </a:xfrm>
            <a:custGeom>
              <a:avLst/>
              <a:gdLst>
                <a:gd name="textAreaLeft" fmla="*/ 0 w 129600"/>
                <a:gd name="textAreaRight" fmla="*/ 129960 w 129600"/>
                <a:gd name="textAreaTop" fmla="*/ -360 h 80280"/>
                <a:gd name="textAreaBottom" fmla="*/ 80280 h 802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9" name="Google Shape;438;p44"/>
            <p:cNvSpPr/>
            <p:nvPr/>
          </p:nvSpPr>
          <p:spPr>
            <a:xfrm rot="6214200" flipV="1">
              <a:off x="8944200" y="5087520"/>
              <a:ext cx="92520" cy="63000"/>
            </a:xfrm>
            <a:custGeom>
              <a:avLst/>
              <a:gdLst>
                <a:gd name="textAreaLeft" fmla="*/ 0 w 92520"/>
                <a:gd name="textAreaRight" fmla="*/ 92880 w 92520"/>
                <a:gd name="textAreaTop" fmla="*/ -360 h 63000"/>
                <a:gd name="textAreaBottom" fmla="*/ 6300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290" name="PlaceHolder 2"/>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23" r:id="rId1"/>
  </p:sldLayoutIdLst>
  <p:txStyles>
    <p:titleStyle/>
    <p:bodyStyle/>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91" name="Google Shape;441;p45"/>
          <p:cNvSpPr/>
          <p:nvPr/>
        </p:nvSpPr>
        <p:spPr>
          <a:xfrm>
            <a:off x="7020000" y="-5400"/>
            <a:ext cx="2123640" cy="1409400"/>
          </a:xfrm>
          <a:custGeom>
            <a:avLst/>
            <a:gdLst>
              <a:gd name="textAreaLeft" fmla="*/ 0 w 2123640"/>
              <a:gd name="textAreaRight" fmla="*/ 2124000 w 2123640"/>
              <a:gd name="textAreaTop" fmla="*/ 0 h 1409400"/>
              <a:gd name="textAreaBottom" fmla="*/ 1409760 h 1409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92" name="Google Shape;442;p45"/>
          <p:cNvSpPr/>
          <p:nvPr/>
        </p:nvSpPr>
        <p:spPr>
          <a:xfrm rot="16200000" flipH="1">
            <a:off x="7135920" y="3125160"/>
            <a:ext cx="2008800" cy="2026800"/>
          </a:xfrm>
          <a:custGeom>
            <a:avLst/>
            <a:gdLst>
              <a:gd name="textAreaLeft" fmla="*/ 360 w 2008800"/>
              <a:gd name="textAreaRight" fmla="*/ 2009520 w 2008800"/>
              <a:gd name="textAreaTop" fmla="*/ 0 h 2026800"/>
              <a:gd name="textAreaBottom" fmla="*/ 2027160 h 20268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93" name="Google Shape;443;p45"/>
          <p:cNvSpPr/>
          <p:nvPr/>
        </p:nvSpPr>
        <p:spPr>
          <a:xfrm rot="5400000" flipH="1">
            <a:off x="191520" y="-195480"/>
            <a:ext cx="3890160" cy="4273920"/>
          </a:xfrm>
          <a:custGeom>
            <a:avLst/>
            <a:gdLst>
              <a:gd name="textAreaLeft" fmla="*/ 360 w 3890160"/>
              <a:gd name="textAreaRight" fmla="*/ 3890880 w 3890160"/>
              <a:gd name="textAreaTop" fmla="*/ 0 h 4273920"/>
              <a:gd name="textAreaBottom" fmla="*/ 4274280 h 42739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grpSp>
        <p:nvGrpSpPr>
          <p:cNvPr id="294" name="Google Shape;444;p45"/>
          <p:cNvGrpSpPr/>
          <p:nvPr/>
        </p:nvGrpSpPr>
        <p:grpSpPr>
          <a:xfrm>
            <a:off x="146880" y="3886560"/>
            <a:ext cx="654120" cy="1072080"/>
            <a:chOff x="146880" y="3886560"/>
            <a:chExt cx="654120" cy="1072080"/>
          </a:xfrm>
        </p:grpSpPr>
        <p:sp>
          <p:nvSpPr>
            <p:cNvPr id="295" name="Google Shape;445;p45"/>
            <p:cNvSpPr/>
            <p:nvPr/>
          </p:nvSpPr>
          <p:spPr>
            <a:xfrm rot="6214200" flipV="1">
              <a:off x="604080" y="3907800"/>
              <a:ext cx="103320" cy="74160"/>
            </a:xfrm>
            <a:custGeom>
              <a:avLst/>
              <a:gdLst>
                <a:gd name="textAreaLeft" fmla="*/ 0 w 103320"/>
                <a:gd name="textAreaRight" fmla="*/ 103680 w 103320"/>
                <a:gd name="textAreaTop" fmla="*/ 360 h 74160"/>
                <a:gd name="textAreaBottom" fmla="*/ 74880 h 741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080" bIns="370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96" name="Google Shape;446;p45"/>
            <p:cNvSpPr/>
            <p:nvPr/>
          </p:nvSpPr>
          <p:spPr>
            <a:xfrm rot="6214200" flipV="1">
              <a:off x="292680" y="4090320"/>
              <a:ext cx="96480" cy="79920"/>
            </a:xfrm>
            <a:custGeom>
              <a:avLst/>
              <a:gdLst>
                <a:gd name="textAreaLeft" fmla="*/ 0 w 96480"/>
                <a:gd name="textAreaRight" fmla="*/ 96840 w 96480"/>
                <a:gd name="textAreaTop" fmla="*/ 360 h 79920"/>
                <a:gd name="textAreaBottom" fmla="*/ 80640 h 799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9960" bIns="399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97" name="Google Shape;447;p45"/>
            <p:cNvSpPr/>
            <p:nvPr/>
          </p:nvSpPr>
          <p:spPr>
            <a:xfrm rot="6214200" flipV="1">
              <a:off x="141120" y="4592880"/>
              <a:ext cx="95760" cy="63720"/>
            </a:xfrm>
            <a:custGeom>
              <a:avLst/>
              <a:gdLst>
                <a:gd name="textAreaLeft" fmla="*/ 0 w 95760"/>
                <a:gd name="textAreaRight" fmla="*/ 96120 w 95760"/>
                <a:gd name="textAreaTop" fmla="*/ -360 h 63720"/>
                <a:gd name="textAreaBottom" fmla="*/ 63720 h 6372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2040" bIns="32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98" name="Google Shape;448;p45"/>
            <p:cNvSpPr/>
            <p:nvPr/>
          </p:nvSpPr>
          <p:spPr>
            <a:xfrm rot="6214200" flipV="1">
              <a:off x="387000" y="4840560"/>
              <a:ext cx="123120" cy="93600"/>
            </a:xfrm>
            <a:custGeom>
              <a:avLst/>
              <a:gdLst>
                <a:gd name="textAreaLeft" fmla="*/ 0 w 123120"/>
                <a:gd name="textAreaRight" fmla="*/ 123480 w 123120"/>
                <a:gd name="textAreaTop" fmla="*/ 360 h 93600"/>
                <a:gd name="textAreaBottom" fmla="*/ 94320 h 9360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6800" bIns="468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99" name="Google Shape;449;p45"/>
            <p:cNvSpPr/>
            <p:nvPr/>
          </p:nvSpPr>
          <p:spPr>
            <a:xfrm rot="6214200" flipV="1">
              <a:off x="569160" y="4315320"/>
              <a:ext cx="83880" cy="61200"/>
            </a:xfrm>
            <a:custGeom>
              <a:avLst/>
              <a:gdLst>
                <a:gd name="textAreaLeft" fmla="*/ 0 w 83880"/>
                <a:gd name="textAreaRight" fmla="*/ 84240 w 83880"/>
                <a:gd name="textAreaTop" fmla="*/ 360 h 61200"/>
                <a:gd name="textAreaBottom" fmla="*/ 61920 h 61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0600" bIns="306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00" name="Google Shape;450;p45"/>
            <p:cNvSpPr/>
            <p:nvPr/>
          </p:nvSpPr>
          <p:spPr>
            <a:xfrm rot="6214200" flipV="1">
              <a:off x="672840" y="4708080"/>
              <a:ext cx="139320" cy="86760"/>
            </a:xfrm>
            <a:custGeom>
              <a:avLst/>
              <a:gdLst>
                <a:gd name="textAreaLeft" fmla="*/ 0 w 139320"/>
                <a:gd name="textAreaRight" fmla="*/ 139680 w 139320"/>
                <a:gd name="textAreaTop" fmla="*/ -360 h 86760"/>
                <a:gd name="textAreaBottom" fmla="*/ 86760 h 8676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560" bIns="43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301"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25" r:id="rId1"/>
  </p:sldLayoutIdLst>
  <p:txStyles>
    <p:titleStyle/>
    <p:bodyStyle/>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02" name="Google Shape;453;p46"/>
          <p:cNvSpPr/>
          <p:nvPr/>
        </p:nvSpPr>
        <p:spPr>
          <a:xfrm>
            <a:off x="7020000" y="-5400"/>
            <a:ext cx="2123640" cy="1409400"/>
          </a:xfrm>
          <a:custGeom>
            <a:avLst/>
            <a:gdLst>
              <a:gd name="textAreaLeft" fmla="*/ 0 w 2123640"/>
              <a:gd name="textAreaRight" fmla="*/ 2124000 w 2123640"/>
              <a:gd name="textAreaTop" fmla="*/ 0 h 1409400"/>
              <a:gd name="textAreaBottom" fmla="*/ 1409760 h 1409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03" name="PlaceHolder 1"/>
          <p:cNvSpPr>
            <a:spLocks noGrp="1"/>
          </p:cNvSpPr>
          <p:nvPr>
            <p:ph type="sldNum" idx="8"/>
          </p:nvPr>
        </p:nvSpPr>
        <p:spPr>
          <a:xfrm>
            <a:off x="147240" y="4673520"/>
            <a:ext cx="548280" cy="393120"/>
          </a:xfrm>
          <a:prstGeom prst="rect">
            <a:avLst/>
          </a:prstGeom>
          <a:noFill/>
          <a:ln w="0">
            <a:noFill/>
          </a:ln>
        </p:spPr>
        <p:txBody>
          <a:bodyPr lIns="91440" tIns="91440" rIns="91440" bIns="91440" anchor="t">
            <a:noAutofit/>
          </a:bodyPr>
          <a:lstStyle>
            <a:lvl1pPr indent="0" algn="r" defTabSz="914400">
              <a:lnSpc>
                <a:spcPct val="100000"/>
              </a:lnSpc>
              <a:buNone/>
              <a:tabLst>
                <a:tab pos="0" algn="l"/>
              </a:tabLst>
              <a:defRPr lang="en" sz="1300" b="0" strike="noStrike" spc="-1">
                <a:solidFill>
                  <a:schemeClr val="dk2"/>
                </a:solidFill>
                <a:latin typeface="Bebas Neue"/>
                <a:ea typeface="Bebas Neue"/>
              </a:defRPr>
            </a:lvl1pPr>
          </a:lstStyle>
          <a:p>
            <a:pPr indent="0" algn="r" defTabSz="914400">
              <a:lnSpc>
                <a:spcPct val="100000"/>
              </a:lnSpc>
              <a:buNone/>
              <a:tabLst>
                <a:tab pos="0" algn="l"/>
              </a:tabLst>
            </a:pPr>
            <a:fld id="{C97548DD-7714-4236-A640-FA141F38FABD}" type="slidenum">
              <a:rPr lang="en" sz="1300" b="0" strike="noStrike" spc="-1">
                <a:solidFill>
                  <a:schemeClr val="dk2"/>
                </a:solidFill>
                <a:latin typeface="Bebas Neue"/>
                <a:ea typeface="Bebas Neue"/>
              </a:rPr>
              <a:pPr indent="0" algn="r" defTabSz="914400">
                <a:lnSpc>
                  <a:spcPct val="100000"/>
                </a:lnSpc>
                <a:buNone/>
                <a:tabLst>
                  <a:tab pos="0" algn="l"/>
                </a:tabLst>
              </a:pPr>
              <a:t>‹#›</a:t>
            </a:fld>
            <a:endParaRPr lang="en-US" sz="1300" b="0" strike="noStrike" spc="-1">
              <a:solidFill>
                <a:srgbClr val="000000"/>
              </a:solidFill>
              <a:latin typeface="OpenSymbol"/>
            </a:endParaRPr>
          </a:p>
        </p:txBody>
      </p:sp>
      <p:sp>
        <p:nvSpPr>
          <p:cNvPr id="304" name="Google Shape;455;p46"/>
          <p:cNvSpPr/>
          <p:nvPr/>
        </p:nvSpPr>
        <p:spPr>
          <a:xfrm rot="16200000" flipH="1">
            <a:off x="7569720" y="3558960"/>
            <a:ext cx="1329480" cy="1838160"/>
          </a:xfrm>
          <a:custGeom>
            <a:avLst/>
            <a:gdLst>
              <a:gd name="textAreaLeft" fmla="*/ -360 w 1329480"/>
              <a:gd name="textAreaRight" fmla="*/ 1329480 w 1329480"/>
              <a:gd name="textAreaTop" fmla="*/ 0 h 1838160"/>
              <a:gd name="textAreaBottom" fmla="*/ 1838520 h 18381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05" name="Google Shape;456;p46"/>
          <p:cNvSpPr/>
          <p:nvPr/>
        </p:nvSpPr>
        <p:spPr>
          <a:xfrm rot="5400000" flipH="1">
            <a:off x="216720" y="-220320"/>
            <a:ext cx="1632600" cy="2066400"/>
          </a:xfrm>
          <a:custGeom>
            <a:avLst/>
            <a:gdLst>
              <a:gd name="textAreaLeft" fmla="*/ -360 w 1632600"/>
              <a:gd name="textAreaRight" fmla="*/ 1632600 w 1632600"/>
              <a:gd name="textAreaTop" fmla="*/ 0 h 2066400"/>
              <a:gd name="textAreaBottom" fmla="*/ 2066760 h 20664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06" name="PlaceHolder 2"/>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27"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18" name="Google Shape;96;p13"/>
          <p:cNvSpPr/>
          <p:nvPr/>
        </p:nvSpPr>
        <p:spPr>
          <a:xfrm rot="16200000">
            <a:off x="4280400" y="28836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19" name="Google Shape;97;p13"/>
          <p:cNvSpPr/>
          <p:nvPr/>
        </p:nvSpPr>
        <p:spPr>
          <a:xfrm rot="5400000">
            <a:off x="-252720" y="206640"/>
            <a:ext cx="5200200" cy="4694040"/>
          </a:xfrm>
          <a:custGeom>
            <a:avLst/>
            <a:gdLst>
              <a:gd name="textAreaLeft" fmla="*/ 0 w 5200200"/>
              <a:gd name="textAreaRight" fmla="*/ 520056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20"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21" name="PlaceHolder 2"/>
          <p:cNvSpPr>
            <a:spLocks noGrp="1"/>
          </p:cNvSpPr>
          <p:nvPr>
            <p:ph type="title"/>
          </p:nvPr>
        </p:nvSpPr>
        <p:spPr>
          <a:xfrm>
            <a:off x="720000" y="19173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2" name="PlaceHolder 3"/>
          <p:cNvSpPr>
            <a:spLocks noGrp="1"/>
          </p:cNvSpPr>
          <p:nvPr>
            <p:ph type="title"/>
          </p:nvPr>
        </p:nvSpPr>
        <p:spPr>
          <a:xfrm>
            <a:off x="3419280" y="19173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3" name="PlaceHolder 4"/>
          <p:cNvSpPr>
            <a:spLocks noGrp="1"/>
          </p:cNvSpPr>
          <p:nvPr>
            <p:ph type="title"/>
          </p:nvPr>
        </p:nvSpPr>
        <p:spPr>
          <a:xfrm>
            <a:off x="720000" y="37767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4" name="PlaceHolder 5"/>
          <p:cNvSpPr>
            <a:spLocks noGrp="1"/>
          </p:cNvSpPr>
          <p:nvPr>
            <p:ph type="title"/>
          </p:nvPr>
        </p:nvSpPr>
        <p:spPr>
          <a:xfrm>
            <a:off x="3419280" y="37767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5" name="PlaceHolder 6"/>
          <p:cNvSpPr>
            <a:spLocks noGrp="1"/>
          </p:cNvSpPr>
          <p:nvPr>
            <p:ph type="title"/>
          </p:nvPr>
        </p:nvSpPr>
        <p:spPr>
          <a:xfrm>
            <a:off x="6118560" y="19173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6" name="PlaceHolder 7"/>
          <p:cNvSpPr>
            <a:spLocks noGrp="1"/>
          </p:cNvSpPr>
          <p:nvPr>
            <p:ph type="title"/>
          </p:nvPr>
        </p:nvSpPr>
        <p:spPr>
          <a:xfrm>
            <a:off x="6118560" y="3776760"/>
            <a:ext cx="2305080" cy="347040"/>
          </a:xfrm>
          <a:prstGeom prst="rect">
            <a:avLst/>
          </a:prstGeom>
          <a:noFill/>
          <a:ln w="0">
            <a:noFill/>
          </a:ln>
        </p:spPr>
        <p:txBody>
          <a:bodyPr lIns="91440" tIns="91440" rIns="91440" bIns="91440" anchor="ctr">
            <a:noAutofit/>
          </a:bodyPr>
          <a:lstStyle/>
          <a:p>
            <a:pPr indent="0">
              <a:buNone/>
            </a:pPr>
            <a:r>
              <a:rPr lang="fr-FR" sz="2100" b="0" strike="noStrike" spc="-1">
                <a:solidFill>
                  <a:schemeClr val="dk1"/>
                </a:solidFill>
                <a:latin typeface="Arial"/>
              </a:rPr>
              <a:t>Click to edit the title text format</a:t>
            </a:r>
          </a:p>
        </p:txBody>
      </p:sp>
      <p:sp>
        <p:nvSpPr>
          <p:cNvPr id="27" name="PlaceHolder 8"/>
          <p:cNvSpPr>
            <a:spLocks noGrp="1"/>
          </p:cNvSpPr>
          <p:nvPr>
            <p:ph type="title"/>
          </p:nvPr>
        </p:nvSpPr>
        <p:spPr>
          <a:xfrm>
            <a:off x="687240" y="134784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28" name="PlaceHolder 9"/>
          <p:cNvSpPr>
            <a:spLocks noGrp="1"/>
          </p:cNvSpPr>
          <p:nvPr>
            <p:ph type="title"/>
          </p:nvPr>
        </p:nvSpPr>
        <p:spPr>
          <a:xfrm>
            <a:off x="720000" y="320832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29" name="PlaceHolder 10"/>
          <p:cNvSpPr>
            <a:spLocks noGrp="1"/>
          </p:cNvSpPr>
          <p:nvPr>
            <p:ph type="title"/>
          </p:nvPr>
        </p:nvSpPr>
        <p:spPr>
          <a:xfrm>
            <a:off x="3419280" y="134784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30" name="PlaceHolder 11"/>
          <p:cNvSpPr>
            <a:spLocks noGrp="1"/>
          </p:cNvSpPr>
          <p:nvPr>
            <p:ph type="title"/>
          </p:nvPr>
        </p:nvSpPr>
        <p:spPr>
          <a:xfrm>
            <a:off x="3419280" y="320832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31" name="PlaceHolder 12"/>
          <p:cNvSpPr>
            <a:spLocks noGrp="1"/>
          </p:cNvSpPr>
          <p:nvPr>
            <p:ph type="title"/>
          </p:nvPr>
        </p:nvSpPr>
        <p:spPr>
          <a:xfrm>
            <a:off x="6118560" y="134784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32" name="PlaceHolder 13"/>
          <p:cNvSpPr>
            <a:spLocks noGrp="1"/>
          </p:cNvSpPr>
          <p:nvPr>
            <p:ph type="title"/>
          </p:nvPr>
        </p:nvSpPr>
        <p:spPr>
          <a:xfrm>
            <a:off x="6118560" y="3208320"/>
            <a:ext cx="734400" cy="356400"/>
          </a:xfrm>
          <a:prstGeom prst="rect">
            <a:avLst/>
          </a:prstGeom>
          <a:noFill/>
          <a:ln w="0">
            <a:noFill/>
          </a:ln>
        </p:spPr>
        <p:txBody>
          <a:bodyPr lIns="91440" tIns="91440" rIns="91440" bIns="91440" anchor="ctr">
            <a:noAutofit/>
          </a:bodyPr>
          <a:lstStyle/>
          <a:p>
            <a:pPr indent="0">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07" name="Google Shape;459;p47"/>
          <p:cNvSpPr/>
          <p:nvPr/>
        </p:nvSpPr>
        <p:spPr>
          <a:xfrm rot="16200000">
            <a:off x="5727960" y="-405360"/>
            <a:ext cx="3015000" cy="3816000"/>
          </a:xfrm>
          <a:custGeom>
            <a:avLst/>
            <a:gdLst>
              <a:gd name="textAreaLeft" fmla="*/ 0 w 3015000"/>
              <a:gd name="textAreaRight" fmla="*/ 3015360 w 3015000"/>
              <a:gd name="textAreaTop" fmla="*/ 0 h 3816000"/>
              <a:gd name="textAreaBottom" fmla="*/ 3816360 h 38160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08"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309" name="Google Shape;461;p47"/>
          <p:cNvSpPr/>
          <p:nvPr/>
        </p:nvSpPr>
        <p:spPr>
          <a:xfrm rot="10800000" flipH="1">
            <a:off x="7733880" y="-56160"/>
            <a:ext cx="1447560" cy="1191960"/>
          </a:xfrm>
          <a:custGeom>
            <a:avLst/>
            <a:gdLst>
              <a:gd name="textAreaLeft" fmla="*/ -360 w 1447560"/>
              <a:gd name="textAreaRight" fmla="*/ 1447560 w 1447560"/>
              <a:gd name="textAreaTop" fmla="*/ 0 h 1191960"/>
              <a:gd name="textAreaBottom" fmla="*/ 1192320 h 1191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10" name="Google Shape;462;p47"/>
          <p:cNvSpPr/>
          <p:nvPr/>
        </p:nvSpPr>
        <p:spPr>
          <a:xfrm flipH="1">
            <a:off x="0" y="-1800"/>
            <a:ext cx="1625040" cy="1078560"/>
          </a:xfrm>
          <a:custGeom>
            <a:avLst/>
            <a:gdLst>
              <a:gd name="textAreaLeft" fmla="*/ 360 w 1625040"/>
              <a:gd name="textAreaRight" fmla="*/ 1625760 w 1625040"/>
              <a:gd name="textAreaTop" fmla="*/ 0 h 1078560"/>
              <a:gd name="textAreaBottom" fmla="*/ 1078920 h 107856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p:bodyStyle/>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11" name="Google Shape;464;p48"/>
          <p:cNvSpPr/>
          <p:nvPr/>
        </p:nvSpPr>
        <p:spPr>
          <a:xfrm rot="5400000" flipH="1">
            <a:off x="-191160" y="142560"/>
            <a:ext cx="4013280" cy="3720600"/>
          </a:xfrm>
          <a:custGeom>
            <a:avLst/>
            <a:gdLst>
              <a:gd name="textAreaLeft" fmla="*/ 360 w 4013280"/>
              <a:gd name="textAreaRight" fmla="*/ 4014000 w 4013280"/>
              <a:gd name="textAreaTop" fmla="*/ 0 h 3720600"/>
              <a:gd name="textAreaBottom" fmla="*/ 3720960 h 37206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12"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313" name="Google Shape;466;p48"/>
          <p:cNvSpPr/>
          <p:nvPr/>
        </p:nvSpPr>
        <p:spPr>
          <a:xfrm rot="16200000" flipH="1">
            <a:off x="5996520" y="1967040"/>
            <a:ext cx="3247200" cy="3104640"/>
          </a:xfrm>
          <a:custGeom>
            <a:avLst/>
            <a:gdLst>
              <a:gd name="textAreaLeft" fmla="*/ 360 w 3247200"/>
              <a:gd name="textAreaRight" fmla="*/ 3247920 w 3247200"/>
              <a:gd name="textAreaTop" fmla="*/ 0 h 3104640"/>
              <a:gd name="textAreaBottom" fmla="*/ 3105000 h 31046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14" name="Google Shape;467;p48"/>
          <p:cNvSpPr/>
          <p:nvPr/>
        </p:nvSpPr>
        <p:spPr>
          <a:xfrm rot="10800000" flipH="1">
            <a:off x="6078960" y="3718800"/>
            <a:ext cx="3065040" cy="1424880"/>
          </a:xfrm>
          <a:custGeom>
            <a:avLst/>
            <a:gdLst>
              <a:gd name="textAreaLeft" fmla="*/ 360 w 3065040"/>
              <a:gd name="textAreaRight" fmla="*/ 3065760 w 3065040"/>
              <a:gd name="textAreaTop" fmla="*/ 0 h 1424880"/>
              <a:gd name="textAreaBottom" fmla="*/ 1425240 h 14248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315" name="Google Shape;468;p48"/>
          <p:cNvGrpSpPr/>
          <p:nvPr/>
        </p:nvGrpSpPr>
        <p:grpSpPr>
          <a:xfrm>
            <a:off x="8423280" y="3944520"/>
            <a:ext cx="608760" cy="1227240"/>
            <a:chOff x="8423280" y="3944520"/>
            <a:chExt cx="608760" cy="1227240"/>
          </a:xfrm>
        </p:grpSpPr>
        <p:sp>
          <p:nvSpPr>
            <p:cNvPr id="316" name="Google Shape;469;p48"/>
            <p:cNvSpPr/>
            <p:nvPr/>
          </p:nvSpPr>
          <p:spPr>
            <a:xfrm rot="6214200" flipV="1">
              <a:off x="8848440" y="3963960"/>
              <a:ext cx="95760" cy="68760"/>
            </a:xfrm>
            <a:custGeom>
              <a:avLst/>
              <a:gdLst>
                <a:gd name="textAreaLeft" fmla="*/ 0 w 95760"/>
                <a:gd name="textAreaRight" fmla="*/ 96120 w 95760"/>
                <a:gd name="textAreaTop" fmla="*/ -360 h 68760"/>
                <a:gd name="textAreaBottom" fmla="*/ 68760 h 687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17" name="Google Shape;470;p48"/>
            <p:cNvSpPr/>
            <p:nvPr/>
          </p:nvSpPr>
          <p:spPr>
            <a:xfrm rot="6214200" flipV="1">
              <a:off x="8559000" y="4132800"/>
              <a:ext cx="89280" cy="74520"/>
            </a:xfrm>
            <a:custGeom>
              <a:avLst/>
              <a:gdLst>
                <a:gd name="textAreaLeft" fmla="*/ 0 w 89280"/>
                <a:gd name="textAreaRight" fmla="*/ 89640 w 89280"/>
                <a:gd name="textAreaTop" fmla="*/ -360 h 74520"/>
                <a:gd name="textAreaBottom" fmla="*/ 7452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18" name="Google Shape;471;p48"/>
            <p:cNvSpPr/>
            <p:nvPr/>
          </p:nvSpPr>
          <p:spPr>
            <a:xfrm rot="6214200" flipV="1">
              <a:off x="8417880" y="4600800"/>
              <a:ext cx="89280" cy="59400"/>
            </a:xfrm>
            <a:custGeom>
              <a:avLst/>
              <a:gdLst>
                <a:gd name="textAreaLeft" fmla="*/ 0 w 89280"/>
                <a:gd name="textAreaRight" fmla="*/ 89640 w 89280"/>
                <a:gd name="textAreaTop" fmla="*/ -360 h 59400"/>
                <a:gd name="textAreaBottom" fmla="*/ 5940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19" name="Google Shape;472;p48"/>
            <p:cNvSpPr/>
            <p:nvPr/>
          </p:nvSpPr>
          <p:spPr>
            <a:xfrm rot="6214200" flipV="1">
              <a:off x="8646840" y="4831200"/>
              <a:ext cx="114480" cy="87840"/>
            </a:xfrm>
            <a:custGeom>
              <a:avLst/>
              <a:gdLst>
                <a:gd name="textAreaLeft" fmla="*/ 0 w 114480"/>
                <a:gd name="textAreaRight" fmla="*/ 114840 w 114480"/>
                <a:gd name="textAreaTop" fmla="*/ 360 h 87840"/>
                <a:gd name="textAreaBottom" fmla="*/ 88560 h 8784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20" name="Google Shape;473;p48"/>
            <p:cNvSpPr/>
            <p:nvPr/>
          </p:nvSpPr>
          <p:spPr>
            <a:xfrm rot="6214200" flipV="1">
              <a:off x="8816040" y="4343040"/>
              <a:ext cx="78120" cy="56520"/>
            </a:xfrm>
            <a:custGeom>
              <a:avLst/>
              <a:gdLst>
                <a:gd name="textAreaLeft" fmla="*/ 0 w 78120"/>
                <a:gd name="textAreaRight" fmla="*/ 78480 w 78120"/>
                <a:gd name="textAreaTop" fmla="*/ -360 h 56520"/>
                <a:gd name="textAreaBottom" fmla="*/ 5652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21" name="Google Shape;474;p48"/>
            <p:cNvSpPr/>
            <p:nvPr/>
          </p:nvSpPr>
          <p:spPr>
            <a:xfrm rot="6214200" flipV="1">
              <a:off x="8912160" y="4708080"/>
              <a:ext cx="129600" cy="80280"/>
            </a:xfrm>
            <a:custGeom>
              <a:avLst/>
              <a:gdLst>
                <a:gd name="textAreaLeft" fmla="*/ 0 w 129600"/>
                <a:gd name="textAreaRight" fmla="*/ 129960 w 129600"/>
                <a:gd name="textAreaTop" fmla="*/ -360 h 80280"/>
                <a:gd name="textAreaBottom" fmla="*/ 80280 h 802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22" name="Google Shape;475;p48"/>
            <p:cNvSpPr/>
            <p:nvPr/>
          </p:nvSpPr>
          <p:spPr>
            <a:xfrm rot="6214200" flipV="1">
              <a:off x="8944200" y="5087520"/>
              <a:ext cx="92520" cy="63000"/>
            </a:xfrm>
            <a:custGeom>
              <a:avLst/>
              <a:gdLst>
                <a:gd name="textAreaLeft" fmla="*/ 0 w 92520"/>
                <a:gd name="textAreaRight" fmla="*/ 92880 w 92520"/>
                <a:gd name="textAreaTop" fmla="*/ -360 h 63000"/>
                <a:gd name="textAreaBottom" fmla="*/ 6300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Tree>
  </p:cSld>
  <p:clrMap bg1="lt1" tx1="dk1" bg2="lt2" tx2="dk2" accent1="accent1" accent2="accent2" accent3="accent3" accent4="accent4" accent5="accent5" accent6="accent6" hlink="hlink" folHlink="folHlink"/>
  <p:sldLayoutIdLst>
    <p:sldLayoutId id="2147483731" r:id="rId1"/>
  </p:sldLayoutIdLst>
  <p:txStyles>
    <p:titleStyle/>
    <p:bodyStyle/>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23" name="Google Shape;477;p49"/>
          <p:cNvSpPr/>
          <p:nvPr/>
        </p:nvSpPr>
        <p:spPr>
          <a:xfrm rot="16200000">
            <a:off x="6761880" y="-587160"/>
            <a:ext cx="1833480" cy="3009240"/>
          </a:xfrm>
          <a:custGeom>
            <a:avLst/>
            <a:gdLst>
              <a:gd name="textAreaLeft" fmla="*/ 0 w 1833480"/>
              <a:gd name="textAreaRight" fmla="*/ 1833840 w 1833480"/>
              <a:gd name="textAreaTop" fmla="*/ 0 h 3009240"/>
              <a:gd name="textAreaBottom" fmla="*/ 3009600 h 30092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24"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325" name="Google Shape;479;p49"/>
          <p:cNvSpPr/>
          <p:nvPr/>
        </p:nvSpPr>
        <p:spPr>
          <a:xfrm flipH="1">
            <a:off x="-360" y="0"/>
            <a:ext cx="2388600" cy="1162800"/>
          </a:xfrm>
          <a:custGeom>
            <a:avLst/>
            <a:gdLst>
              <a:gd name="textAreaLeft" fmla="*/ -360 w 2388600"/>
              <a:gd name="textAreaRight" fmla="*/ 2388600 w 2388600"/>
              <a:gd name="textAreaTop" fmla="*/ 0 h 1162800"/>
              <a:gd name="textAreaBottom" fmla="*/ 1163160 h 11628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26" name="Google Shape;480;p49"/>
          <p:cNvSpPr/>
          <p:nvPr/>
        </p:nvSpPr>
        <p:spPr>
          <a:xfrm rot="10800000" flipH="1">
            <a:off x="6980400" y="4071240"/>
            <a:ext cx="2203200" cy="1072440"/>
          </a:xfrm>
          <a:custGeom>
            <a:avLst/>
            <a:gdLst>
              <a:gd name="textAreaLeft" fmla="*/ 360 w 2203200"/>
              <a:gd name="textAreaRight" fmla="*/ 2203920 w 2203200"/>
              <a:gd name="textAreaTop" fmla="*/ 0 h 1072440"/>
              <a:gd name="textAreaBottom" fmla="*/ 1072800 h 107244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p:bodyStyle/>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27"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328" name="Google Shape;483;p50"/>
          <p:cNvSpPr/>
          <p:nvPr/>
        </p:nvSpPr>
        <p:spPr>
          <a:xfrm flipH="1">
            <a:off x="-720" y="-5400"/>
            <a:ext cx="2123640" cy="1409400"/>
          </a:xfrm>
          <a:custGeom>
            <a:avLst/>
            <a:gdLst>
              <a:gd name="textAreaLeft" fmla="*/ -360 w 2123640"/>
              <a:gd name="textAreaRight" fmla="*/ 2123640 w 2123640"/>
              <a:gd name="textAreaTop" fmla="*/ 0 h 1409400"/>
              <a:gd name="textAreaBottom" fmla="*/ 1409760 h 1409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29" name="Google Shape;484;p50"/>
          <p:cNvSpPr/>
          <p:nvPr/>
        </p:nvSpPr>
        <p:spPr>
          <a:xfrm rot="5400000">
            <a:off x="226080" y="3498120"/>
            <a:ext cx="1329480" cy="1895040"/>
          </a:xfrm>
          <a:custGeom>
            <a:avLst/>
            <a:gdLst>
              <a:gd name="textAreaLeft" fmla="*/ 0 w 1329480"/>
              <a:gd name="textAreaRight" fmla="*/ 1329840 w 1329480"/>
              <a:gd name="textAreaTop" fmla="*/ 0 h 1895040"/>
              <a:gd name="textAreaBottom" fmla="*/ 1895400 h 189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30" name="Google Shape;485;p50"/>
          <p:cNvSpPr/>
          <p:nvPr/>
        </p:nvSpPr>
        <p:spPr>
          <a:xfrm rot="16200000">
            <a:off x="7303680" y="-220320"/>
            <a:ext cx="1632600" cy="2066400"/>
          </a:xfrm>
          <a:custGeom>
            <a:avLst/>
            <a:gdLst>
              <a:gd name="textAreaLeft" fmla="*/ 0 w 1632600"/>
              <a:gd name="textAreaRight" fmla="*/ 1632960 w 1632600"/>
              <a:gd name="textAreaTop" fmla="*/ 0 h 2066400"/>
              <a:gd name="textAreaBottom" fmla="*/ 2066760 h 20664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p:bodyStyle/>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grpSp>
        <p:nvGrpSpPr>
          <p:cNvPr id="331" name="Google Shape;50;p6"/>
          <p:cNvGrpSpPr/>
          <p:nvPr/>
        </p:nvGrpSpPr>
        <p:grpSpPr>
          <a:xfrm>
            <a:off x="67680" y="3944160"/>
            <a:ext cx="608760" cy="1227960"/>
            <a:chOff x="67680" y="3944160"/>
            <a:chExt cx="608760" cy="1227960"/>
          </a:xfrm>
        </p:grpSpPr>
        <p:sp>
          <p:nvSpPr>
            <p:cNvPr id="332" name="Google Shape;51;p6"/>
            <p:cNvSpPr/>
            <p:nvPr/>
          </p:nvSpPr>
          <p:spPr>
            <a:xfrm rot="4585800">
              <a:off x="154800" y="3963960"/>
              <a:ext cx="95760" cy="69120"/>
            </a:xfrm>
            <a:custGeom>
              <a:avLst/>
              <a:gdLst>
                <a:gd name="textAreaLeft" fmla="*/ 0 w 95760"/>
                <a:gd name="textAreaRight" fmla="*/ 96120 w 95760"/>
                <a:gd name="textAreaTop" fmla="*/ 0 h 69120"/>
                <a:gd name="textAreaBottom" fmla="*/ 69480 h 6912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3" name="Google Shape;52;p6"/>
            <p:cNvSpPr/>
            <p:nvPr/>
          </p:nvSpPr>
          <p:spPr>
            <a:xfrm rot="4585800">
              <a:off x="451080" y="4133160"/>
              <a:ext cx="89280" cy="74520"/>
            </a:xfrm>
            <a:custGeom>
              <a:avLst/>
              <a:gdLst>
                <a:gd name="textAreaLeft" fmla="*/ 0 w 89280"/>
                <a:gd name="textAreaRight" fmla="*/ 89640 w 89280"/>
                <a:gd name="textAreaTop" fmla="*/ 0 h 74520"/>
                <a:gd name="textAreaBottom" fmla="*/ 7488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4" name="Google Shape;53;p6"/>
            <p:cNvSpPr/>
            <p:nvPr/>
          </p:nvSpPr>
          <p:spPr>
            <a:xfrm rot="4585800">
              <a:off x="592200" y="4600800"/>
              <a:ext cx="89280" cy="59400"/>
            </a:xfrm>
            <a:custGeom>
              <a:avLst/>
              <a:gdLst>
                <a:gd name="textAreaLeft" fmla="*/ 0 w 89280"/>
                <a:gd name="textAreaRight" fmla="*/ 89640 w 89280"/>
                <a:gd name="textAreaTop" fmla="*/ 0 h 59400"/>
                <a:gd name="textAreaBottom" fmla="*/ 5976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5" name="Google Shape;54;p6"/>
            <p:cNvSpPr/>
            <p:nvPr/>
          </p:nvSpPr>
          <p:spPr>
            <a:xfrm rot="4585800">
              <a:off x="338400" y="4831200"/>
              <a:ext cx="114480" cy="87480"/>
            </a:xfrm>
            <a:custGeom>
              <a:avLst/>
              <a:gdLst>
                <a:gd name="textAreaLeft" fmla="*/ 0 w 114480"/>
                <a:gd name="textAreaRight" fmla="*/ 114840 w 114480"/>
                <a:gd name="textAreaTop" fmla="*/ 0 h 87480"/>
                <a:gd name="textAreaBottom" fmla="*/ 87840 h 8748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6" name="Google Shape;55;p6"/>
            <p:cNvSpPr/>
            <p:nvPr/>
          </p:nvSpPr>
          <p:spPr>
            <a:xfrm rot="4585800">
              <a:off x="205560" y="4343040"/>
              <a:ext cx="78120" cy="56520"/>
            </a:xfrm>
            <a:custGeom>
              <a:avLst/>
              <a:gdLst>
                <a:gd name="textAreaLeft" fmla="*/ 0 w 78120"/>
                <a:gd name="textAreaRight" fmla="*/ 78480 w 78120"/>
                <a:gd name="textAreaTop" fmla="*/ 0 h 56520"/>
                <a:gd name="textAreaBottom" fmla="*/ 5688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7" name="Google Shape;56;p6"/>
            <p:cNvSpPr/>
            <p:nvPr/>
          </p:nvSpPr>
          <p:spPr>
            <a:xfrm rot="4585800">
              <a:off x="57600" y="4708440"/>
              <a:ext cx="129600" cy="80640"/>
            </a:xfrm>
            <a:custGeom>
              <a:avLst/>
              <a:gdLst>
                <a:gd name="textAreaLeft" fmla="*/ 0 w 129600"/>
                <a:gd name="textAreaRight" fmla="*/ 129960 w 129600"/>
                <a:gd name="textAreaTop" fmla="*/ 0 h 80640"/>
                <a:gd name="textAreaBottom" fmla="*/ 81000 h 806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38" name="Google Shape;57;p6"/>
            <p:cNvSpPr/>
            <p:nvPr/>
          </p:nvSpPr>
          <p:spPr>
            <a:xfrm rot="4585800">
              <a:off x="62640" y="5087880"/>
              <a:ext cx="92520" cy="63000"/>
            </a:xfrm>
            <a:custGeom>
              <a:avLst/>
              <a:gdLst>
                <a:gd name="textAreaLeft" fmla="*/ 0 w 92520"/>
                <a:gd name="textAreaRight" fmla="*/ 92880 w 92520"/>
                <a:gd name="textAreaTop" fmla="*/ 0 h 63000"/>
                <a:gd name="textAreaBottom" fmla="*/ 6336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339"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37" r:id="rId1"/>
  </p:sldLayoutIdLst>
  <p:txStyles>
    <p:titleStyle/>
    <p:bodyStyle/>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54" name="Google Shape;501;p52"/>
          <p:cNvSpPr/>
          <p:nvPr/>
        </p:nvSpPr>
        <p:spPr>
          <a:xfrm rot="5400000">
            <a:off x="-256320" y="6508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55" name="Google Shape;502;p52"/>
          <p:cNvSpPr/>
          <p:nvPr/>
        </p:nvSpPr>
        <p:spPr>
          <a:xfrm rot="16200000">
            <a:off x="5298120" y="21636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41" r:id="rId1"/>
  </p:sldLayoutIdLst>
  <p:txStyles>
    <p:titleStyle/>
    <p:bodyStyle/>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56" name="Google Shape;504;p53"/>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57" name="Google Shape;505;p53"/>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43" r:id="rId1"/>
  </p:sldLayoutIdLst>
  <p:txStyles>
    <p:titleStyle/>
    <p:bodyStyle/>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58" name="Google Shape;507;p54"/>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59" name="Google Shape;508;p54"/>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60" name="Google Shape;509;p54"/>
          <p:cNvSpPr/>
          <p:nvPr/>
        </p:nvSpPr>
        <p:spPr>
          <a:xfrm rot="10800000" flipH="1">
            <a:off x="6638400" y="39052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61" name="Google Shape;510;p54"/>
          <p:cNvSpPr/>
          <p:nvPr/>
        </p:nvSpPr>
        <p:spPr>
          <a:xfrm flipH="1">
            <a:off x="-720" y="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45" r:id="rId1"/>
  </p:sldLayoutIdLst>
  <p:txStyles>
    <p:titleStyle/>
    <p:bodyStyle/>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62" name="Google Shape;512;p55"/>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63" name="Google Shape;513;p55"/>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64" name="Google Shape;514;p55"/>
          <p:cNvSpPr/>
          <p:nvPr/>
        </p:nvSpPr>
        <p:spPr>
          <a:xfrm flipH="1">
            <a:off x="-720" y="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65" name="Google Shape;515;p55"/>
          <p:cNvSpPr/>
          <p:nvPr/>
        </p:nvSpPr>
        <p:spPr>
          <a:xfrm rot="10800000" flipH="1">
            <a:off x="6638400" y="39052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p:bodyStyle/>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66" name="Google Shape;517;p56"/>
          <p:cNvSpPr/>
          <p:nvPr/>
        </p:nvSpPr>
        <p:spPr>
          <a:xfrm rot="16200000">
            <a:off x="4651920" y="253080"/>
            <a:ext cx="4748400" cy="4235040"/>
          </a:xfrm>
          <a:custGeom>
            <a:avLst/>
            <a:gdLst>
              <a:gd name="textAreaLeft" fmla="*/ 0 w 4748400"/>
              <a:gd name="textAreaRight" fmla="*/ 4748760 w 4748400"/>
              <a:gd name="textAreaTop" fmla="*/ 0 h 4235040"/>
              <a:gd name="textAreaBottom" fmla="*/ 4235400 h 4235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67" name="Google Shape;518;p56"/>
          <p:cNvSpPr/>
          <p:nvPr/>
        </p:nvSpPr>
        <p:spPr>
          <a:xfrm rot="5400000">
            <a:off x="-219600" y="1297440"/>
            <a:ext cx="4065480" cy="3625560"/>
          </a:xfrm>
          <a:custGeom>
            <a:avLst/>
            <a:gdLst>
              <a:gd name="textAreaLeft" fmla="*/ 0 w 4065480"/>
              <a:gd name="textAreaRight" fmla="*/ 4065840 w 4065480"/>
              <a:gd name="textAreaTop" fmla="*/ 0 h 3625560"/>
              <a:gd name="textAreaBottom" fmla="*/ 3625920 h 36255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68" name="Google Shape;519;p56"/>
          <p:cNvSpPr/>
          <p:nvPr/>
        </p:nvSpPr>
        <p:spPr>
          <a:xfrm flipH="1">
            <a:off x="-720" y="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69" name="Google Shape;520;p56"/>
          <p:cNvSpPr/>
          <p:nvPr/>
        </p:nvSpPr>
        <p:spPr>
          <a:xfrm rot="10800000" flipH="1">
            <a:off x="6638400" y="39052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70" name="Google Shape;521;p56"/>
          <p:cNvSpPr/>
          <p:nvPr/>
        </p:nvSpPr>
        <p:spPr>
          <a:xfrm rot="17202000">
            <a:off x="-311760" y="237960"/>
            <a:ext cx="2759400" cy="1609560"/>
          </a:xfrm>
          <a:custGeom>
            <a:avLst/>
            <a:gdLst>
              <a:gd name="textAreaLeft" fmla="*/ 0 w 2759400"/>
              <a:gd name="textAreaRight" fmla="*/ 2759760 w 2759400"/>
              <a:gd name="textAreaTop" fmla="*/ 0 h 1609560"/>
              <a:gd name="textAreaBottom" fmla="*/ 1609920 h 16095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71" name="Google Shape;522;p56"/>
          <p:cNvSpPr/>
          <p:nvPr/>
        </p:nvSpPr>
        <p:spPr>
          <a:xfrm rot="6402000">
            <a:off x="6636240" y="3164400"/>
            <a:ext cx="2759400" cy="1609560"/>
          </a:xfrm>
          <a:custGeom>
            <a:avLst/>
            <a:gdLst>
              <a:gd name="textAreaLeft" fmla="*/ 0 w 2759400"/>
              <a:gd name="textAreaRight" fmla="*/ 2759760 w 2759400"/>
              <a:gd name="textAreaTop" fmla="*/ 0 h 1609560"/>
              <a:gd name="textAreaBottom" fmla="*/ 1609920 h 16095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49"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3" name="Google Shape;118;p14"/>
          <p:cNvSpPr/>
          <p:nvPr/>
        </p:nvSpPr>
        <p:spPr>
          <a:xfrm rot="5400000">
            <a:off x="-292320" y="212040"/>
            <a:ext cx="5263200" cy="4694040"/>
          </a:xfrm>
          <a:custGeom>
            <a:avLst/>
            <a:gdLst>
              <a:gd name="textAreaLeft" fmla="*/ 0 w 5263200"/>
              <a:gd name="textAreaRight" fmla="*/ 5263560 w 5263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4" name="Google Shape;119;p14"/>
          <p:cNvSpPr/>
          <p:nvPr/>
        </p:nvSpPr>
        <p:spPr>
          <a:xfrm rot="16200000">
            <a:off x="4978800" y="634320"/>
            <a:ext cx="4807080" cy="3506400"/>
          </a:xfrm>
          <a:custGeom>
            <a:avLst/>
            <a:gdLst>
              <a:gd name="textAreaLeft" fmla="*/ 0 w 4807080"/>
              <a:gd name="textAreaRight" fmla="*/ 4807440 w 4807080"/>
              <a:gd name="textAreaTop" fmla="*/ 0 h 3506400"/>
              <a:gd name="textAreaBottom" fmla="*/ 3506760 h 35064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17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5" name="Google Shape;120;p14"/>
          <p:cNvSpPr/>
          <p:nvPr/>
        </p:nvSpPr>
        <p:spPr>
          <a:xfrm rot="16200000">
            <a:off x="7277400" y="9288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6" name="Google Shape;121;p14"/>
          <p:cNvSpPr/>
          <p:nvPr/>
        </p:nvSpPr>
        <p:spPr>
          <a:xfrm rot="16200000" flipH="1">
            <a:off x="-1001520" y="2263320"/>
            <a:ext cx="3873240" cy="1885680"/>
          </a:xfrm>
          <a:custGeom>
            <a:avLst/>
            <a:gdLst>
              <a:gd name="textAreaLeft" fmla="*/ -360 w 3873240"/>
              <a:gd name="textAreaRight" fmla="*/ 3873240 w 3873240"/>
              <a:gd name="textAreaTop" fmla="*/ 0 h 1885680"/>
              <a:gd name="textAreaBottom" fmla="*/ 1886040 h 18856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7" name="PlaceHolder 1"/>
          <p:cNvSpPr>
            <a:spLocks noGrp="1"/>
          </p:cNvSpPr>
          <p:nvPr>
            <p:ph type="title"/>
          </p:nvPr>
        </p:nvSpPr>
        <p:spPr>
          <a:xfrm>
            <a:off x="720000" y="539640"/>
            <a:ext cx="770364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
        <p:nvSpPr>
          <p:cNvPr id="38" name="PlaceHolder 2"/>
          <p:cNvSpPr>
            <a:spLocks noGrp="1"/>
          </p:cNvSpPr>
          <p:nvPr>
            <p:ph type="title"/>
          </p:nvPr>
        </p:nvSpPr>
        <p:spPr>
          <a:xfrm>
            <a:off x="2698560" y="1347840"/>
            <a:ext cx="734400" cy="356400"/>
          </a:xfrm>
          <a:prstGeom prst="rect">
            <a:avLst/>
          </a:prstGeom>
          <a:noFill/>
          <a:ln w="0">
            <a:noFill/>
          </a:ln>
        </p:spPr>
        <p:txBody>
          <a:bodyPr lIns="91440" tIns="91440" rIns="91440" bIns="91440" anchor="ctr">
            <a:noAutofit/>
          </a:bodyPr>
          <a:lstStyle/>
          <a:p>
            <a:pPr indent="0" algn="ctr">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39" name="PlaceHolder 3"/>
          <p:cNvSpPr>
            <a:spLocks noGrp="1"/>
          </p:cNvSpPr>
          <p:nvPr>
            <p:ph type="title"/>
          </p:nvPr>
        </p:nvSpPr>
        <p:spPr>
          <a:xfrm>
            <a:off x="2698560" y="3208320"/>
            <a:ext cx="734400" cy="356400"/>
          </a:xfrm>
          <a:prstGeom prst="rect">
            <a:avLst/>
          </a:prstGeom>
          <a:noFill/>
          <a:ln w="0">
            <a:noFill/>
          </a:ln>
        </p:spPr>
        <p:txBody>
          <a:bodyPr lIns="91440" tIns="91440" rIns="91440" bIns="91440" anchor="ctr">
            <a:noAutofit/>
          </a:bodyPr>
          <a:lstStyle/>
          <a:p>
            <a:pPr indent="0" algn="ctr">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40" name="PlaceHolder 4"/>
          <p:cNvSpPr>
            <a:spLocks noGrp="1"/>
          </p:cNvSpPr>
          <p:nvPr>
            <p:ph type="title"/>
          </p:nvPr>
        </p:nvSpPr>
        <p:spPr>
          <a:xfrm>
            <a:off x="5710680" y="1347840"/>
            <a:ext cx="734400" cy="356400"/>
          </a:xfrm>
          <a:prstGeom prst="rect">
            <a:avLst/>
          </a:prstGeom>
          <a:noFill/>
          <a:ln w="0">
            <a:noFill/>
          </a:ln>
        </p:spPr>
        <p:txBody>
          <a:bodyPr lIns="91440" tIns="91440" rIns="91440" bIns="91440" anchor="ctr">
            <a:noAutofit/>
          </a:bodyPr>
          <a:lstStyle/>
          <a:p>
            <a:pPr indent="0" algn="ctr">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
        <p:nvSpPr>
          <p:cNvPr id="41" name="PlaceHolder 5"/>
          <p:cNvSpPr>
            <a:spLocks noGrp="1"/>
          </p:cNvSpPr>
          <p:nvPr>
            <p:ph type="title"/>
          </p:nvPr>
        </p:nvSpPr>
        <p:spPr>
          <a:xfrm>
            <a:off x="5710680" y="3208320"/>
            <a:ext cx="734400" cy="356400"/>
          </a:xfrm>
          <a:prstGeom prst="rect">
            <a:avLst/>
          </a:prstGeom>
          <a:noFill/>
          <a:ln w="0">
            <a:noFill/>
          </a:ln>
        </p:spPr>
        <p:txBody>
          <a:bodyPr lIns="91440" tIns="91440" rIns="91440" bIns="91440" anchor="ctr">
            <a:noAutofit/>
          </a:bodyPr>
          <a:lstStyle/>
          <a:p>
            <a:pPr indent="0" algn="ctr">
              <a:lnSpc>
                <a:spcPct val="100000"/>
              </a:lnSpc>
              <a:buNone/>
            </a:pPr>
            <a:r>
              <a:rPr lang="fr-FR" sz="3000" b="0" strike="noStrike" spc="-1">
                <a:solidFill>
                  <a:schemeClr val="accent4"/>
                </a:solidFill>
                <a:latin typeface="Roboto Slab"/>
                <a:ea typeface="Roboto Slab"/>
              </a:rPr>
              <a:t>xx%</a:t>
            </a:r>
            <a:endParaRPr lang="fr-FR" sz="30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72" name="Google Shape;60;p7"/>
          <p:cNvSpPr/>
          <p:nvPr/>
        </p:nvSpPr>
        <p:spPr>
          <a:xfrm rot="16200000">
            <a:off x="4293720" y="27936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73" name="Google Shape;61;p7"/>
          <p:cNvSpPr/>
          <p:nvPr/>
        </p:nvSpPr>
        <p:spPr>
          <a:xfrm rot="5400000">
            <a:off x="-252720" y="206640"/>
            <a:ext cx="5200200" cy="4694040"/>
          </a:xfrm>
          <a:custGeom>
            <a:avLst/>
            <a:gdLst>
              <a:gd name="textAreaLeft" fmla="*/ 0 w 5200200"/>
              <a:gd name="textAreaRight" fmla="*/ 520056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74" name="PlaceHolder 1"/>
          <p:cNvSpPr>
            <a:spLocks noGrp="1"/>
          </p:cNvSpPr>
          <p:nvPr>
            <p:ph type="title"/>
          </p:nvPr>
        </p:nvSpPr>
        <p:spPr>
          <a:xfrm>
            <a:off x="720000" y="539640"/>
            <a:ext cx="7219080" cy="31968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grpSp>
        <p:nvGrpSpPr>
          <p:cNvPr id="375" name="Google Shape;64;p7"/>
          <p:cNvGrpSpPr/>
          <p:nvPr/>
        </p:nvGrpSpPr>
        <p:grpSpPr>
          <a:xfrm>
            <a:off x="0" y="3848040"/>
            <a:ext cx="1130040" cy="1294200"/>
            <a:chOff x="0" y="3848040"/>
            <a:chExt cx="1130040" cy="1294200"/>
          </a:xfrm>
        </p:grpSpPr>
        <p:sp>
          <p:nvSpPr>
            <p:cNvPr id="376" name="Google Shape;65;p7"/>
            <p:cNvSpPr/>
            <p:nvPr/>
          </p:nvSpPr>
          <p:spPr>
            <a:xfrm rot="15211800" flipH="1">
              <a:off x="210600" y="3874680"/>
              <a:ext cx="120240" cy="86760"/>
            </a:xfrm>
            <a:custGeom>
              <a:avLst/>
              <a:gdLst>
                <a:gd name="textAreaLeft" fmla="*/ 360 w 120240"/>
                <a:gd name="textAreaRight" fmla="*/ 120960 w 120240"/>
                <a:gd name="textAreaTop" fmla="*/ 0 h 86760"/>
                <a:gd name="textAreaBottom" fmla="*/ 87120 h 867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560" bIns="43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77" name="Google Shape;66;p7"/>
            <p:cNvSpPr/>
            <p:nvPr/>
          </p:nvSpPr>
          <p:spPr>
            <a:xfrm rot="15211800" flipH="1">
              <a:off x="3960" y="4241880"/>
              <a:ext cx="112320" cy="93240"/>
            </a:xfrm>
            <a:custGeom>
              <a:avLst/>
              <a:gdLst>
                <a:gd name="textAreaLeft" fmla="*/ 360 w 112320"/>
                <a:gd name="textAreaRight" fmla="*/ 113040 w 112320"/>
                <a:gd name="textAreaTop" fmla="*/ 0 h 93240"/>
                <a:gd name="textAreaBottom" fmla="*/ 93600 h 9324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46800" bIns="4680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378" name="Google Shape;67;p7"/>
            <p:cNvSpPr/>
            <p:nvPr/>
          </p:nvSpPr>
          <p:spPr>
            <a:xfrm rot="15211800" flipH="1">
              <a:off x="139320" y="4838760"/>
              <a:ext cx="111960" cy="74520"/>
            </a:xfrm>
            <a:custGeom>
              <a:avLst/>
              <a:gdLst>
                <a:gd name="textAreaLeft" fmla="*/ -360 w 111960"/>
                <a:gd name="textAreaRight" fmla="*/ 111960 w 111960"/>
                <a:gd name="textAreaTop" fmla="*/ 0 h 74520"/>
                <a:gd name="textAreaBottom" fmla="*/ 74880 h 7452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79" name="Google Shape;68;p7"/>
            <p:cNvSpPr/>
            <p:nvPr/>
          </p:nvSpPr>
          <p:spPr>
            <a:xfrm rot="15211800" flipH="1">
              <a:off x="540000" y="4934880"/>
              <a:ext cx="143640" cy="110160"/>
            </a:xfrm>
            <a:custGeom>
              <a:avLst/>
              <a:gdLst>
                <a:gd name="textAreaLeft" fmla="*/ -360 w 143640"/>
                <a:gd name="textAreaRight" fmla="*/ 143640 w 143640"/>
                <a:gd name="textAreaTop" fmla="*/ 0 h 110160"/>
                <a:gd name="textAreaBottom" fmla="*/ 110520 h 1101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5080" bIns="550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0" name="Google Shape;69;p7"/>
            <p:cNvSpPr/>
            <p:nvPr/>
          </p:nvSpPr>
          <p:spPr>
            <a:xfrm rot="15211800" flipH="1">
              <a:off x="410760" y="4313160"/>
              <a:ext cx="97920" cy="70920"/>
            </a:xfrm>
            <a:custGeom>
              <a:avLst/>
              <a:gdLst>
                <a:gd name="textAreaLeft" fmla="*/ 360 w 97920"/>
                <a:gd name="textAreaRight" fmla="*/ 98640 w 97920"/>
                <a:gd name="textAreaTop" fmla="*/ 0 h 70920"/>
                <a:gd name="textAreaBottom" fmla="*/ 71280 h 709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640" bIns="356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1" name="Google Shape;70;p7"/>
            <p:cNvSpPr/>
            <p:nvPr/>
          </p:nvSpPr>
          <p:spPr>
            <a:xfrm rot="15211800" flipH="1">
              <a:off x="746640" y="4630680"/>
              <a:ext cx="162720" cy="101160"/>
            </a:xfrm>
            <a:custGeom>
              <a:avLst/>
              <a:gdLst>
                <a:gd name="textAreaLeft" fmla="*/ 360 w 162720"/>
                <a:gd name="textAreaRight" fmla="*/ 163440 w 162720"/>
                <a:gd name="textAreaTop" fmla="*/ 0 h 101160"/>
                <a:gd name="textAreaBottom" fmla="*/ 101520 h 10116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760" bIns="507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2" name="Google Shape;71;p7"/>
            <p:cNvSpPr/>
            <p:nvPr/>
          </p:nvSpPr>
          <p:spPr>
            <a:xfrm rot="15211800" flipH="1">
              <a:off x="1017360" y="5036040"/>
              <a:ext cx="115920" cy="78840"/>
            </a:xfrm>
            <a:custGeom>
              <a:avLst/>
              <a:gdLst>
                <a:gd name="textAreaLeft" fmla="*/ 360 w 115920"/>
                <a:gd name="textAreaRight" fmla="*/ 116640 w 115920"/>
                <a:gd name="textAreaTop" fmla="*/ 0 h 78840"/>
                <a:gd name="textAreaBottom" fmla="*/ 79200 h 7884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600" bIns="396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383" name="Google Shape;72;p7"/>
          <p:cNvSpPr/>
          <p:nvPr/>
        </p:nvSpPr>
        <p:spPr>
          <a:xfrm rot="10800000" flipH="1">
            <a:off x="7839000" y="3240"/>
            <a:ext cx="1351080" cy="1204920"/>
          </a:xfrm>
          <a:custGeom>
            <a:avLst/>
            <a:gdLst>
              <a:gd name="textAreaLeft" fmla="*/ -360 w 1351080"/>
              <a:gd name="textAreaRight" fmla="*/ 1351080 w 1351080"/>
              <a:gd name="textAreaTop" fmla="*/ 0 h 1204920"/>
              <a:gd name="textAreaBottom" fmla="*/ 1205280 h 120492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51" r:id="rId1"/>
  </p:sldLayoutIdLst>
  <p:txStyles>
    <p:titleStyle/>
    <p:bodyStyle/>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84" name="Google Shape;74;p8"/>
          <p:cNvSpPr/>
          <p:nvPr/>
        </p:nvSpPr>
        <p:spPr>
          <a:xfrm rot="16200000">
            <a:off x="4209840" y="207720"/>
            <a:ext cx="5200200" cy="4694040"/>
          </a:xfrm>
          <a:custGeom>
            <a:avLst/>
            <a:gdLst>
              <a:gd name="textAreaLeft" fmla="*/ 0 w 5200200"/>
              <a:gd name="textAreaRight" fmla="*/ 520056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85" name="Google Shape;75;p8"/>
          <p:cNvSpPr/>
          <p:nvPr/>
        </p:nvSpPr>
        <p:spPr>
          <a:xfrm>
            <a:off x="4707720" y="0"/>
            <a:ext cx="4435920" cy="2159280"/>
          </a:xfrm>
          <a:custGeom>
            <a:avLst/>
            <a:gdLst>
              <a:gd name="textAreaLeft" fmla="*/ 0 w 4435920"/>
              <a:gd name="textAreaRight" fmla="*/ 4436280 w 4435920"/>
              <a:gd name="textAreaTop" fmla="*/ 0 h 2159280"/>
              <a:gd name="textAreaBottom" fmla="*/ 2159640 h 21592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6" name="Google Shape;76;p8"/>
          <p:cNvSpPr/>
          <p:nvPr/>
        </p:nvSpPr>
        <p:spPr>
          <a:xfrm rot="5400000">
            <a:off x="-302400" y="177480"/>
            <a:ext cx="5263200" cy="4694040"/>
          </a:xfrm>
          <a:custGeom>
            <a:avLst/>
            <a:gdLst>
              <a:gd name="textAreaLeft" fmla="*/ 0 w 5263200"/>
              <a:gd name="textAreaRight" fmla="*/ 5263560 w 5263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387" name="Google Shape;77;p8"/>
          <p:cNvSpPr/>
          <p:nvPr/>
        </p:nvSpPr>
        <p:spPr>
          <a:xfrm rot="10800000">
            <a:off x="-18360" y="3009960"/>
            <a:ext cx="4435920" cy="2159280"/>
          </a:xfrm>
          <a:custGeom>
            <a:avLst/>
            <a:gdLst>
              <a:gd name="textAreaLeft" fmla="*/ 0 w 4435920"/>
              <a:gd name="textAreaRight" fmla="*/ 4436280 w 4435920"/>
              <a:gd name="textAreaTop" fmla="*/ 0 h 2159280"/>
              <a:gd name="textAreaBottom" fmla="*/ 2159640 h 21592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8" name="Google Shape;78;p8"/>
          <p:cNvSpPr/>
          <p:nvPr/>
        </p:nvSpPr>
        <p:spPr>
          <a:xfrm rot="10800000">
            <a:off x="-18360" y="-2916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89" name="Google Shape;79;p8"/>
          <p:cNvSpPr/>
          <p:nvPr/>
        </p:nvSpPr>
        <p:spPr>
          <a:xfrm>
            <a:off x="7206480" y="3402360"/>
            <a:ext cx="1964520" cy="1751760"/>
          </a:xfrm>
          <a:custGeom>
            <a:avLst/>
            <a:gdLst>
              <a:gd name="textAreaLeft" fmla="*/ 0 w 1964520"/>
              <a:gd name="textAreaRight" fmla="*/ 1964880 w 1964520"/>
              <a:gd name="textAreaTop" fmla="*/ 0 h 1751760"/>
              <a:gd name="textAreaBottom" fmla="*/ 1752120 h 17517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390" name="PlaceHolder 1"/>
          <p:cNvSpPr>
            <a:spLocks noGrp="1"/>
          </p:cNvSpPr>
          <p:nvPr>
            <p:ph type="title"/>
          </p:nvPr>
        </p:nvSpPr>
        <p:spPr>
          <a:xfrm>
            <a:off x="1139400" y="1514880"/>
            <a:ext cx="6864840" cy="2113560"/>
          </a:xfrm>
          <a:prstGeom prst="rect">
            <a:avLst/>
          </a:prstGeom>
          <a:noFill/>
          <a:ln w="0">
            <a:noFill/>
          </a:ln>
        </p:spPr>
        <p:txBody>
          <a:bodyPr lIns="91440" tIns="91440" rIns="91440" bIns="91440" anchor="ctr">
            <a:noAutofit/>
          </a:bodyPr>
          <a:lstStyle/>
          <a:p>
            <a:pPr indent="0">
              <a:buNone/>
            </a:pPr>
            <a:r>
              <a:rPr lang="fr-FR" sz="87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53" r:id="rId1"/>
  </p:sldLayoutIdLst>
  <p:txStyles>
    <p:titleStyle/>
    <p:bodyStyle/>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91" name="Google Shape;82;p9"/>
          <p:cNvSpPr/>
          <p:nvPr/>
        </p:nvSpPr>
        <p:spPr>
          <a:xfrm flipH="1">
            <a:off x="42120" y="332640"/>
            <a:ext cx="4033440" cy="3703320"/>
          </a:xfrm>
          <a:custGeom>
            <a:avLst/>
            <a:gdLst>
              <a:gd name="textAreaLeft" fmla="*/ 360 w 4033440"/>
              <a:gd name="textAreaRight" fmla="*/ 4034160 w 4033440"/>
              <a:gd name="textAreaTop" fmla="*/ 0 h 3703320"/>
              <a:gd name="textAreaBottom" fmla="*/ 3703680 h 370332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392" name="PlaceHolder 1"/>
          <p:cNvSpPr>
            <a:spLocks noGrp="1"/>
          </p:cNvSpPr>
          <p:nvPr>
            <p:ph type="title"/>
          </p:nvPr>
        </p:nvSpPr>
        <p:spPr>
          <a:xfrm>
            <a:off x="713160" y="1368720"/>
            <a:ext cx="3600360" cy="772920"/>
          </a:xfrm>
          <a:prstGeom prst="rect">
            <a:avLst/>
          </a:prstGeom>
          <a:noFill/>
          <a:ln w="0">
            <a:noFill/>
          </a:ln>
        </p:spPr>
        <p:txBody>
          <a:bodyPr lIns="91440" tIns="91440" rIns="91440" bIns="91440" anchor="ctr">
            <a:noAutofit/>
          </a:bodyPr>
          <a:lstStyle/>
          <a:p>
            <a:pPr indent="0">
              <a:buNone/>
            </a:pPr>
            <a:r>
              <a:rPr lang="fr-FR" sz="5200" b="0" strike="noStrike" spc="-1">
                <a:solidFill>
                  <a:schemeClr val="dk1"/>
                </a:solidFill>
                <a:latin typeface="Arial"/>
              </a:rPr>
              <a:t>Click to edit the title text format</a:t>
            </a:r>
          </a:p>
        </p:txBody>
      </p:sp>
      <p:sp>
        <p:nvSpPr>
          <p:cNvPr id="393" name="Google Shape;85;p9"/>
          <p:cNvSpPr/>
          <p:nvPr/>
        </p:nvSpPr>
        <p:spPr>
          <a:xfrm rot="16200000" flipH="1">
            <a:off x="3610440" y="-390960"/>
            <a:ext cx="5141160" cy="5925600"/>
          </a:xfrm>
          <a:custGeom>
            <a:avLst/>
            <a:gdLst>
              <a:gd name="textAreaLeft" fmla="*/ -360 w 5141160"/>
              <a:gd name="textAreaRight" fmla="*/ 5141160 w 5141160"/>
              <a:gd name="textAreaTop" fmla="*/ 0 h 5925600"/>
              <a:gd name="textAreaBottom" fmla="*/ 5925960 h 59256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755" r:id="rId1"/>
  </p:sldLayoutIdLst>
  <p:txStyles>
    <p:titleStyle/>
    <p:bodyStyle/>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394" name="PlaceHolder 1"/>
          <p:cNvSpPr>
            <a:spLocks noGrp="1"/>
          </p:cNvSpPr>
          <p:nvPr>
            <p:ph type="title"/>
          </p:nvPr>
        </p:nvSpPr>
        <p:spPr>
          <a:xfrm>
            <a:off x="713160" y="1107720"/>
            <a:ext cx="3949560" cy="1225440"/>
          </a:xfrm>
          <a:prstGeom prst="rect">
            <a:avLst/>
          </a:prstGeom>
          <a:noFill/>
          <a:ln w="0">
            <a:noFill/>
          </a:ln>
        </p:spPr>
        <p:txBody>
          <a:bodyPr lIns="91440" tIns="91440" rIns="91440" bIns="91440" anchor="ctr">
            <a:noAutofit/>
          </a:bodyPr>
          <a:lstStyle/>
          <a:p>
            <a:pPr indent="0">
              <a:buNone/>
            </a:pPr>
            <a:r>
              <a:rPr lang="fr-FR" sz="33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57" r:id="rId1"/>
  </p:sldLayoutIdLst>
  <p:txStyles>
    <p:titleStyle/>
    <p:bodyStyle/>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9" r:id="rId1"/>
  </p:sldLayoutIdLst>
  <p:txStyles>
    <p:titleStyle/>
    <p:bodyStyle/>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
        <p:nvSpPr>
          <p:cNvPr id="395" name="PlaceHolder 1"/>
          <p:cNvSpPr>
            <a:spLocks noGrp="1"/>
          </p:cNvSpPr>
          <p:nvPr>
            <p:ph type="title"/>
          </p:nvPr>
        </p:nvSpPr>
        <p:spPr>
          <a:xfrm>
            <a:off x="1048320" y="324000"/>
            <a:ext cx="7047000" cy="482040"/>
          </a:xfrm>
          <a:prstGeom prst="rect">
            <a:avLst/>
          </a:prstGeom>
          <a:noFill/>
          <a:ln w="0">
            <a:noFill/>
          </a:ln>
        </p:spPr>
        <p:txBody>
          <a:bodyPr lIns="91440" tIns="91440" rIns="91440" bIns="91440" anchor="t">
            <a:noAutofit/>
          </a:bodyPr>
          <a:lstStyle/>
          <a:p>
            <a:pPr indent="0">
              <a:buNone/>
            </a:pPr>
            <a:r>
              <a:rPr lang="fr-FR" sz="24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61" r:id="rId1"/>
  </p:sldLayoutIdLst>
  <p:txStyles>
    <p:titleStyle/>
    <p:bodyStyle/>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3"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42" name="Google Shape;136;p15"/>
          <p:cNvSpPr/>
          <p:nvPr/>
        </p:nvSpPr>
        <p:spPr>
          <a:xfrm rot="10800000" flipH="1">
            <a:off x="6638400" y="3905280"/>
            <a:ext cx="2544120" cy="1238400"/>
          </a:xfrm>
          <a:custGeom>
            <a:avLst/>
            <a:gdLst>
              <a:gd name="textAreaLeft" fmla="*/ -360 w 2544120"/>
              <a:gd name="textAreaRight" fmla="*/ 2544120 w 2544120"/>
              <a:gd name="textAreaTop" fmla="*/ 0 h 1238400"/>
              <a:gd name="textAreaBottom" fmla="*/ 1238760 h 123840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43" name="Google Shape;137;p15"/>
          <p:cNvGrpSpPr/>
          <p:nvPr/>
        </p:nvGrpSpPr>
        <p:grpSpPr>
          <a:xfrm>
            <a:off x="288360" y="3890160"/>
            <a:ext cx="886320" cy="1050480"/>
            <a:chOff x="288360" y="3890160"/>
            <a:chExt cx="886320" cy="1050480"/>
          </a:xfrm>
        </p:grpSpPr>
        <p:sp>
          <p:nvSpPr>
            <p:cNvPr id="44" name="Google Shape;138;p15"/>
            <p:cNvSpPr/>
            <p:nvPr/>
          </p:nvSpPr>
          <p:spPr>
            <a:xfrm rot="12685800">
              <a:off x="1067760" y="4765320"/>
              <a:ext cx="95760" cy="69120"/>
            </a:xfrm>
            <a:custGeom>
              <a:avLst/>
              <a:gdLst>
                <a:gd name="textAreaLeft" fmla="*/ 0 w 95760"/>
                <a:gd name="textAreaRight" fmla="*/ 96120 w 95760"/>
                <a:gd name="textAreaTop" fmla="*/ 0 h 69120"/>
                <a:gd name="textAreaBottom" fmla="*/ 69480 h 6912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4560" bIns="345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5" name="Google Shape;139;p15"/>
            <p:cNvSpPr/>
            <p:nvPr/>
          </p:nvSpPr>
          <p:spPr>
            <a:xfrm rot="12685800">
              <a:off x="742320" y="4848120"/>
              <a:ext cx="89280" cy="74520"/>
            </a:xfrm>
            <a:custGeom>
              <a:avLst/>
              <a:gdLst>
                <a:gd name="textAreaLeft" fmla="*/ 0 w 89280"/>
                <a:gd name="textAreaRight" fmla="*/ 89640 w 89280"/>
                <a:gd name="textAreaTop" fmla="*/ 0 h 74520"/>
                <a:gd name="textAreaBottom" fmla="*/ 74880 h 74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6" name="Google Shape;140;p15"/>
            <p:cNvSpPr/>
            <p:nvPr/>
          </p:nvSpPr>
          <p:spPr>
            <a:xfrm rot="12685800">
              <a:off x="317160" y="4630680"/>
              <a:ext cx="89280" cy="59400"/>
            </a:xfrm>
            <a:custGeom>
              <a:avLst/>
              <a:gdLst>
                <a:gd name="textAreaLeft" fmla="*/ 0 w 89280"/>
                <a:gd name="textAreaRight" fmla="*/ 89640 w 89280"/>
                <a:gd name="textAreaTop" fmla="*/ 0 h 59400"/>
                <a:gd name="textAreaBottom" fmla="*/ 59760 h 5940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9880" bIns="298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7" name="Google Shape;141;p15"/>
            <p:cNvSpPr/>
            <p:nvPr/>
          </p:nvSpPr>
          <p:spPr>
            <a:xfrm rot="12685800">
              <a:off x="302400" y="4272480"/>
              <a:ext cx="114480" cy="87480"/>
            </a:xfrm>
            <a:custGeom>
              <a:avLst/>
              <a:gdLst>
                <a:gd name="textAreaLeft" fmla="*/ 0 w 114480"/>
                <a:gd name="textAreaRight" fmla="*/ 114840 w 114480"/>
                <a:gd name="textAreaTop" fmla="*/ 0 h 87480"/>
                <a:gd name="textAreaBottom" fmla="*/ 87840 h 8748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3920" bIns="43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8" name="Google Shape;142;p15"/>
            <p:cNvSpPr/>
            <p:nvPr/>
          </p:nvSpPr>
          <p:spPr>
            <a:xfrm rot="12685800">
              <a:off x="783360" y="4537440"/>
              <a:ext cx="78120" cy="56520"/>
            </a:xfrm>
            <a:custGeom>
              <a:avLst/>
              <a:gdLst>
                <a:gd name="textAreaLeft" fmla="*/ 0 w 78120"/>
                <a:gd name="textAreaRight" fmla="*/ 78480 w 78120"/>
                <a:gd name="textAreaTop" fmla="*/ 0 h 56520"/>
                <a:gd name="textAreaBottom" fmla="*/ 56880 h 565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28440" bIns="28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49" name="Google Shape;143;p15"/>
            <p:cNvSpPr/>
            <p:nvPr/>
          </p:nvSpPr>
          <p:spPr>
            <a:xfrm rot="12685800">
              <a:off x="577080" y="4172400"/>
              <a:ext cx="129600" cy="80640"/>
            </a:xfrm>
            <a:custGeom>
              <a:avLst/>
              <a:gdLst>
                <a:gd name="textAreaLeft" fmla="*/ 0 w 129600"/>
                <a:gd name="textAreaRight" fmla="*/ 129960 w 129600"/>
                <a:gd name="textAreaTop" fmla="*/ 0 h 80640"/>
                <a:gd name="textAreaBottom" fmla="*/ 81000 h 806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40320" bIns="40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0" name="Google Shape;144;p15"/>
            <p:cNvSpPr/>
            <p:nvPr/>
          </p:nvSpPr>
          <p:spPr>
            <a:xfrm rot="12685800">
              <a:off x="343080" y="3909240"/>
              <a:ext cx="92520" cy="63000"/>
            </a:xfrm>
            <a:custGeom>
              <a:avLst/>
              <a:gdLst>
                <a:gd name="textAreaLeft" fmla="*/ 0 w 92520"/>
                <a:gd name="textAreaRight" fmla="*/ 92880 w 92520"/>
                <a:gd name="textAreaTop" fmla="*/ 0 h 63000"/>
                <a:gd name="textAreaBottom" fmla="*/ 63360 h 6300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w="0">
              <a:noFill/>
            </a:ln>
          </p:spPr>
          <p:style>
            <a:lnRef idx="0">
              <a:scrgbClr r="0" g="0" b="0"/>
            </a:lnRef>
            <a:fillRef idx="0">
              <a:scrgbClr r="0" g="0" b="0"/>
            </a:fillRef>
            <a:effectRef idx="0">
              <a:scrgbClr r="0" g="0" b="0"/>
            </a:effectRef>
            <a:fontRef idx="minor"/>
          </p:style>
          <p:txBody>
            <a:bodyPr tIns="31680" bIns="316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51" name="PlaceHolder 1"/>
          <p:cNvSpPr>
            <a:spLocks noGrp="1"/>
          </p:cNvSpPr>
          <p:nvPr>
            <p:ph type="title"/>
          </p:nvPr>
        </p:nvSpPr>
        <p:spPr>
          <a:xfrm>
            <a:off x="4668840" y="532440"/>
            <a:ext cx="3559320" cy="809640"/>
          </a:xfrm>
          <a:prstGeom prst="rect">
            <a:avLst/>
          </a:prstGeom>
          <a:noFill/>
          <a:ln w="0">
            <a:noFill/>
          </a:ln>
        </p:spPr>
        <p:txBody>
          <a:bodyPr lIns="91440" tIns="91440" rIns="91440" bIns="91440" anchor="ctr">
            <a:noAutofit/>
          </a:bodyPr>
          <a:lstStyle/>
          <a:p>
            <a:pPr indent="0">
              <a:buNone/>
            </a:pPr>
            <a:r>
              <a:rPr lang="fr-FR" sz="31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52" name="Google Shape;147;p16"/>
          <p:cNvSpPr/>
          <p:nvPr/>
        </p:nvSpPr>
        <p:spPr>
          <a:xfrm rot="5400000" flipH="1">
            <a:off x="-277920" y="279360"/>
            <a:ext cx="5141160" cy="4584960"/>
          </a:xfrm>
          <a:custGeom>
            <a:avLst/>
            <a:gdLst>
              <a:gd name="textAreaLeft" fmla="*/ -360 w 5141160"/>
              <a:gd name="textAreaRight" fmla="*/ 514116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53" name="PlaceHolder 1"/>
          <p:cNvSpPr>
            <a:spLocks noGrp="1"/>
          </p:cNvSpPr>
          <p:nvPr>
            <p:ph type="title"/>
          </p:nvPr>
        </p:nvSpPr>
        <p:spPr>
          <a:xfrm>
            <a:off x="709920" y="2880000"/>
            <a:ext cx="3776040" cy="646920"/>
          </a:xfrm>
          <a:prstGeom prst="rect">
            <a:avLst/>
          </a:prstGeom>
          <a:noFill/>
          <a:ln w="0">
            <a:noFill/>
          </a:ln>
        </p:spPr>
        <p:txBody>
          <a:bodyPr lIns="91440" tIns="91440" rIns="91440" bIns="91440" anchor="t">
            <a:noAutofit/>
          </a:bodyPr>
          <a:lstStyle/>
          <a:p>
            <a:pPr indent="0">
              <a:buNone/>
            </a:pPr>
            <a:r>
              <a:rPr lang="fr-FR" sz="4000" b="0" strike="noStrike" spc="-1">
                <a:solidFill>
                  <a:schemeClr val="dk1"/>
                </a:solidFill>
                <a:latin typeface="Arial"/>
              </a:rPr>
              <a:t>Click to edit the title text format</a:t>
            </a:r>
          </a:p>
        </p:txBody>
      </p:sp>
      <p:sp>
        <p:nvSpPr>
          <p:cNvPr id="54" name="PlaceHolder 2"/>
          <p:cNvSpPr>
            <a:spLocks noGrp="1"/>
          </p:cNvSpPr>
          <p:nvPr>
            <p:ph type="title"/>
          </p:nvPr>
        </p:nvSpPr>
        <p:spPr>
          <a:xfrm>
            <a:off x="3447360" y="1721160"/>
            <a:ext cx="1334160" cy="646920"/>
          </a:xfrm>
          <a:prstGeom prst="rect">
            <a:avLst/>
          </a:prstGeom>
          <a:noFill/>
          <a:ln w="0">
            <a:noFill/>
          </a:ln>
        </p:spPr>
        <p:txBody>
          <a:bodyPr lIns="91440" tIns="91440" rIns="91440" bIns="91440" anchor="ctr">
            <a:noAutofit/>
          </a:bodyPr>
          <a:lstStyle/>
          <a:p>
            <a:pPr indent="0">
              <a:lnSpc>
                <a:spcPct val="100000"/>
              </a:lnSpc>
              <a:buNone/>
            </a:pPr>
            <a:r>
              <a:rPr lang="fr-FR" sz="7000" b="0" strike="noStrike" spc="-1">
                <a:solidFill>
                  <a:schemeClr val="accent4"/>
                </a:solidFill>
                <a:latin typeface="Roboto Slab"/>
                <a:ea typeface="Roboto Slab"/>
              </a:rPr>
              <a:t>xx%</a:t>
            </a:r>
            <a:endParaRPr lang="fr-FR" sz="7000" b="0" strike="noStrike" spc="-1">
              <a:solidFill>
                <a:schemeClr val="dk1"/>
              </a:solidFill>
              <a:latin typeface="Arial"/>
            </a:endParaRPr>
          </a:p>
        </p:txBody>
      </p:sp>
      <p:sp>
        <p:nvSpPr>
          <p:cNvPr id="55"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56" name="Google Shape;152;p17"/>
          <p:cNvSpPr/>
          <p:nvPr/>
        </p:nvSpPr>
        <p:spPr>
          <a:xfrm rot="5400000">
            <a:off x="-304920" y="305640"/>
            <a:ext cx="5154120" cy="4543200"/>
          </a:xfrm>
          <a:custGeom>
            <a:avLst/>
            <a:gdLst>
              <a:gd name="textAreaLeft" fmla="*/ 0 w 5154120"/>
              <a:gd name="textAreaRight" fmla="*/ 5154480 w 5154120"/>
              <a:gd name="textAreaTop" fmla="*/ 0 h 4543200"/>
              <a:gd name="textAreaBottom" fmla="*/ 4543560 h 454320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57" name="Google Shape;153;p17"/>
          <p:cNvSpPr/>
          <p:nvPr/>
        </p:nvSpPr>
        <p:spPr>
          <a:xfrm rot="16200000">
            <a:off x="4293720" y="279360"/>
            <a:ext cx="5141160" cy="4584960"/>
          </a:xfrm>
          <a:custGeom>
            <a:avLst/>
            <a:gdLst>
              <a:gd name="textAreaLeft" fmla="*/ 0 w 5141160"/>
              <a:gd name="textAreaRight" fmla="*/ 514152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58" name="Google Shape;154;p17"/>
          <p:cNvSpPr/>
          <p:nvPr/>
        </p:nvSpPr>
        <p:spPr>
          <a:xfrm rot="10800000" flipH="1">
            <a:off x="8010360" y="-14400"/>
            <a:ext cx="1179720" cy="1081440"/>
          </a:xfrm>
          <a:custGeom>
            <a:avLst/>
            <a:gdLst>
              <a:gd name="textAreaLeft" fmla="*/ -360 w 1179720"/>
              <a:gd name="textAreaRight" fmla="*/ 1179720 w 1179720"/>
              <a:gd name="textAreaTop" fmla="*/ 0 h 1081440"/>
              <a:gd name="textAreaBottom" fmla="*/ 1081800 h 10814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59" name="Google Shape;155;p17"/>
          <p:cNvGrpSpPr/>
          <p:nvPr/>
        </p:nvGrpSpPr>
        <p:grpSpPr>
          <a:xfrm>
            <a:off x="163440" y="3975120"/>
            <a:ext cx="941760" cy="1077840"/>
            <a:chOff x="163440" y="3975120"/>
            <a:chExt cx="941760" cy="1077840"/>
          </a:xfrm>
        </p:grpSpPr>
        <p:sp>
          <p:nvSpPr>
            <p:cNvPr id="60" name="Google Shape;156;p17"/>
            <p:cNvSpPr/>
            <p:nvPr/>
          </p:nvSpPr>
          <p:spPr>
            <a:xfrm rot="15211800" flipH="1">
              <a:off x="338400" y="399672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1" name="Google Shape;157;p17"/>
            <p:cNvSpPr/>
            <p:nvPr/>
          </p:nvSpPr>
          <p:spPr>
            <a:xfrm rot="15211800" flipH="1">
              <a:off x="166680" y="4302360"/>
              <a:ext cx="93240" cy="78120"/>
            </a:xfrm>
            <a:custGeom>
              <a:avLst/>
              <a:gdLst>
                <a:gd name="textAreaLeft" fmla="*/ -360 w 93240"/>
                <a:gd name="textAreaRight" fmla="*/ 93240 w 93240"/>
                <a:gd name="textAreaTop" fmla="*/ 0 h 78120"/>
                <a:gd name="textAreaBottom" fmla="*/ 78480 h 781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62" name="Google Shape;158;p17"/>
            <p:cNvSpPr/>
            <p:nvPr/>
          </p:nvSpPr>
          <p:spPr>
            <a:xfrm rot="15211800" flipH="1">
              <a:off x="280440" y="4800240"/>
              <a:ext cx="93240" cy="61920"/>
            </a:xfrm>
            <a:custGeom>
              <a:avLst/>
              <a:gdLst>
                <a:gd name="textAreaLeft" fmla="*/ -360 w 93240"/>
                <a:gd name="textAreaRight" fmla="*/ 93240 w 93240"/>
                <a:gd name="textAreaTop" fmla="*/ 0 h 61920"/>
                <a:gd name="textAreaBottom" fmla="*/ 62280 h 6192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0960" bIns="309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3" name="Google Shape;159;p17"/>
            <p:cNvSpPr/>
            <p:nvPr/>
          </p:nvSpPr>
          <p:spPr>
            <a:xfrm rot="15211800" flipH="1">
              <a:off x="613440" y="4880520"/>
              <a:ext cx="119880" cy="91440"/>
            </a:xfrm>
            <a:custGeom>
              <a:avLst/>
              <a:gdLst>
                <a:gd name="textAreaLeft" fmla="*/ -360 w 119880"/>
                <a:gd name="textAreaRight" fmla="*/ 119880 w 119880"/>
                <a:gd name="textAreaTop" fmla="*/ 0 h 91440"/>
                <a:gd name="textAreaBottom" fmla="*/ 91800 h 9144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4" name="Google Shape;160;p17"/>
            <p:cNvSpPr/>
            <p:nvPr/>
          </p:nvSpPr>
          <p:spPr>
            <a:xfrm rot="15211800" flipH="1">
              <a:off x="505080" y="4362120"/>
              <a:ext cx="81360" cy="59040"/>
            </a:xfrm>
            <a:custGeom>
              <a:avLst/>
              <a:gdLst>
                <a:gd name="textAreaLeft" fmla="*/ 360 w 81360"/>
                <a:gd name="textAreaRight" fmla="*/ 82080 w 81360"/>
                <a:gd name="textAreaTop" fmla="*/ 0 h 59040"/>
                <a:gd name="textAreaBottom" fmla="*/ 59400 h 590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5" name="Google Shape;161;p17"/>
            <p:cNvSpPr/>
            <p:nvPr/>
          </p:nvSpPr>
          <p:spPr>
            <a:xfrm rot="15211800" flipH="1">
              <a:off x="785520" y="4626720"/>
              <a:ext cx="135720" cy="84240"/>
            </a:xfrm>
            <a:custGeom>
              <a:avLst/>
              <a:gdLst>
                <a:gd name="textAreaLeft" fmla="*/ -360 w 135720"/>
                <a:gd name="textAreaRight" fmla="*/ 135720 w 135720"/>
                <a:gd name="textAreaTop" fmla="*/ 0 h 84240"/>
                <a:gd name="textAreaBottom" fmla="*/ 84600 h 8424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42120" bIns="421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6" name="Google Shape;162;p17"/>
            <p:cNvSpPr/>
            <p:nvPr/>
          </p:nvSpPr>
          <p:spPr>
            <a:xfrm rot="15211800" flipH="1">
              <a:off x="1011240" y="4964400"/>
              <a:ext cx="96480" cy="65880"/>
            </a:xfrm>
            <a:custGeom>
              <a:avLst/>
              <a:gdLst>
                <a:gd name="textAreaLeft" fmla="*/ 360 w 96480"/>
                <a:gd name="textAreaRight" fmla="*/ 97200 w 96480"/>
                <a:gd name="textAreaTop" fmla="*/ 0 h 65880"/>
                <a:gd name="textAreaBottom" fmla="*/ 66240 h 6588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3120" bIns="331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67" name="PlaceHolder 1"/>
          <p:cNvSpPr>
            <a:spLocks noGrp="1"/>
          </p:cNvSpPr>
          <p:nvPr>
            <p:ph type="title"/>
          </p:nvPr>
        </p:nvSpPr>
        <p:spPr>
          <a:xfrm>
            <a:off x="709920" y="2781720"/>
            <a:ext cx="3701160" cy="1256040"/>
          </a:xfrm>
          <a:prstGeom prst="rect">
            <a:avLst/>
          </a:prstGeom>
          <a:noFill/>
          <a:ln w="0">
            <a:noFill/>
          </a:ln>
        </p:spPr>
        <p:txBody>
          <a:bodyPr lIns="91440" tIns="91440" rIns="91440" bIns="91440" anchor="t">
            <a:noAutofit/>
          </a:bodyPr>
          <a:lstStyle/>
          <a:p>
            <a:pPr indent="0">
              <a:buNone/>
            </a:pPr>
            <a:r>
              <a:rPr lang="fr-FR" sz="4000" b="0" strike="noStrike" spc="-1">
                <a:solidFill>
                  <a:schemeClr val="dk1"/>
                </a:solidFill>
                <a:latin typeface="Arial"/>
              </a:rPr>
              <a:t>Click to edit the title text format</a:t>
            </a:r>
          </a:p>
        </p:txBody>
      </p:sp>
      <p:sp>
        <p:nvSpPr>
          <p:cNvPr id="68" name="PlaceHolder 2"/>
          <p:cNvSpPr>
            <a:spLocks noGrp="1"/>
          </p:cNvSpPr>
          <p:nvPr>
            <p:ph type="title"/>
          </p:nvPr>
        </p:nvSpPr>
        <p:spPr>
          <a:xfrm>
            <a:off x="1893240" y="1253880"/>
            <a:ext cx="1334160" cy="646920"/>
          </a:xfrm>
          <a:prstGeom prst="rect">
            <a:avLst/>
          </a:prstGeom>
          <a:noFill/>
          <a:ln w="0">
            <a:noFill/>
          </a:ln>
        </p:spPr>
        <p:txBody>
          <a:bodyPr lIns="91440" tIns="91440" rIns="91440" bIns="91440" anchor="ctr">
            <a:noAutofit/>
          </a:bodyPr>
          <a:lstStyle/>
          <a:p>
            <a:pPr indent="0" algn="ctr">
              <a:lnSpc>
                <a:spcPct val="100000"/>
              </a:lnSpc>
              <a:buNone/>
            </a:pPr>
            <a:r>
              <a:rPr lang="fr-FR" sz="7000" b="0" strike="noStrike" spc="-1">
                <a:solidFill>
                  <a:schemeClr val="accent4"/>
                </a:solidFill>
                <a:latin typeface="Roboto Slab"/>
                <a:ea typeface="Roboto Slab"/>
              </a:rPr>
              <a:t>xx%</a:t>
            </a:r>
            <a:endParaRPr lang="fr-FR" sz="7000" b="0" strike="noStrike" spc="-1">
              <a:solidFill>
                <a:schemeClr val="dk1"/>
              </a:solidFill>
              <a:latin typeface="Arial"/>
            </a:endParaRPr>
          </a:p>
        </p:txBody>
      </p:sp>
      <p:sp>
        <p:nvSpPr>
          <p:cNvPr id="69"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70" name="Google Shape;167;p18"/>
          <p:cNvSpPr/>
          <p:nvPr/>
        </p:nvSpPr>
        <p:spPr>
          <a:xfrm rot="16200000" flipH="1">
            <a:off x="4213440" y="207000"/>
            <a:ext cx="5200200" cy="4694040"/>
          </a:xfrm>
          <a:custGeom>
            <a:avLst/>
            <a:gdLst>
              <a:gd name="textAreaLeft" fmla="*/ -360 w 5200200"/>
              <a:gd name="textAreaRight" fmla="*/ 5200200 w 5200200"/>
              <a:gd name="textAreaTop" fmla="*/ 0 h 4694040"/>
              <a:gd name="textAreaBottom" fmla="*/ 4694400 h 46940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2000"/>
            </a:scheme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71" name="Google Shape;168;p18"/>
          <p:cNvSpPr/>
          <p:nvPr/>
        </p:nvSpPr>
        <p:spPr>
          <a:xfrm rot="5400000" flipH="1">
            <a:off x="-273960" y="279360"/>
            <a:ext cx="5141160" cy="4584960"/>
          </a:xfrm>
          <a:custGeom>
            <a:avLst/>
            <a:gdLst>
              <a:gd name="textAreaLeft" fmla="*/ -360 w 5141160"/>
              <a:gd name="textAreaRight" fmla="*/ 5141160 w 5141160"/>
              <a:gd name="textAreaTop" fmla="*/ 0 h 4584960"/>
              <a:gd name="textAreaBottom" fmla="*/ 4585320 h 458496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r>
              <a:rPr lang="en" sz="1800" b="0" strike="noStrike" spc="-1">
                <a:solidFill>
                  <a:schemeClr val="hlink"/>
                </a:solidFill>
                <a:latin typeface="Arial"/>
              </a:rPr>
              <a:t> </a:t>
            </a:r>
            <a:endParaRPr lang="en-US" sz="1800" b="0" strike="noStrike" spc="-1">
              <a:solidFill>
                <a:srgbClr val="000000"/>
              </a:solidFill>
              <a:latin typeface="OpenSymbol"/>
            </a:endParaRPr>
          </a:p>
        </p:txBody>
      </p:sp>
      <p:sp>
        <p:nvSpPr>
          <p:cNvPr id="72" name="Google Shape;169;p18"/>
          <p:cNvSpPr/>
          <p:nvPr/>
        </p:nvSpPr>
        <p:spPr>
          <a:xfrm rot="10800000">
            <a:off x="-29160" y="-14400"/>
            <a:ext cx="1179720" cy="1081440"/>
          </a:xfrm>
          <a:custGeom>
            <a:avLst/>
            <a:gdLst>
              <a:gd name="textAreaLeft" fmla="*/ 0 w 1179720"/>
              <a:gd name="textAreaRight" fmla="*/ 1180080 w 1179720"/>
              <a:gd name="textAreaTop" fmla="*/ 0 h 1081440"/>
              <a:gd name="textAreaBottom" fmla="*/ 1081800 h 1081440"/>
            </a:gdLst>
            <a:ahLst/>
            <a:cxnLst/>
            <a:rect l="textAreaLeft" t="textAreaTop" r="textAreaRight" b="textAreaBottom"/>
            <a:pathLst>
              <a:path w="78589" h="70088">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3" name="PlaceHolder 1"/>
          <p:cNvSpPr>
            <a:spLocks noGrp="1"/>
          </p:cNvSpPr>
          <p:nvPr>
            <p:ph type="title"/>
          </p:nvPr>
        </p:nvSpPr>
        <p:spPr>
          <a:xfrm>
            <a:off x="4733280" y="2781720"/>
            <a:ext cx="3701160" cy="1256040"/>
          </a:xfrm>
          <a:prstGeom prst="rect">
            <a:avLst/>
          </a:prstGeom>
          <a:noFill/>
          <a:ln w="0">
            <a:noFill/>
          </a:ln>
        </p:spPr>
        <p:txBody>
          <a:bodyPr lIns="91440" tIns="91440" rIns="91440" bIns="91440" anchor="t">
            <a:noAutofit/>
          </a:bodyPr>
          <a:lstStyle/>
          <a:p>
            <a:pPr indent="0">
              <a:buNone/>
            </a:pPr>
            <a:r>
              <a:rPr lang="fr-FR" sz="4000" b="0" strike="noStrike" spc="-1">
                <a:solidFill>
                  <a:schemeClr val="dk1"/>
                </a:solidFill>
                <a:latin typeface="Arial"/>
              </a:rPr>
              <a:t>Click to edit the title text format</a:t>
            </a:r>
          </a:p>
        </p:txBody>
      </p:sp>
      <p:sp>
        <p:nvSpPr>
          <p:cNvPr id="74" name="PlaceHolder 2"/>
          <p:cNvSpPr>
            <a:spLocks noGrp="1"/>
          </p:cNvSpPr>
          <p:nvPr>
            <p:ph type="title"/>
          </p:nvPr>
        </p:nvSpPr>
        <p:spPr>
          <a:xfrm>
            <a:off x="5916600" y="1253880"/>
            <a:ext cx="1334160" cy="646920"/>
          </a:xfrm>
          <a:prstGeom prst="rect">
            <a:avLst/>
          </a:prstGeom>
          <a:noFill/>
          <a:ln w="0">
            <a:noFill/>
          </a:ln>
        </p:spPr>
        <p:txBody>
          <a:bodyPr lIns="91440" tIns="91440" rIns="91440" bIns="91440" anchor="ctr">
            <a:noAutofit/>
          </a:bodyPr>
          <a:lstStyle/>
          <a:p>
            <a:pPr indent="0" algn="ctr">
              <a:lnSpc>
                <a:spcPct val="100000"/>
              </a:lnSpc>
              <a:buNone/>
            </a:pPr>
            <a:r>
              <a:rPr lang="fr-FR" sz="7000" b="0" strike="noStrike" spc="-1">
                <a:solidFill>
                  <a:schemeClr val="accent4"/>
                </a:solidFill>
                <a:latin typeface="Roboto Slab"/>
                <a:ea typeface="Roboto Slab"/>
              </a:rPr>
              <a:t>xx%</a:t>
            </a:r>
            <a:endParaRPr lang="fr-FR" sz="7000" b="0" strike="noStrike" spc="-1">
              <a:solidFill>
                <a:schemeClr val="dk1"/>
              </a:solidFill>
              <a:latin typeface="Arial"/>
            </a:endParaRPr>
          </a:p>
        </p:txBody>
      </p:sp>
      <p:sp>
        <p:nvSpPr>
          <p:cNvPr id="75"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0.png"/><Relationship Id="rId4" Type="http://schemas.openxmlformats.org/officeDocument/2006/relationships/oleObject" Target="../embeddings/oleObject3.bin"/><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oleObject" Target="../embeddings/oleObject6.bin"/><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7.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vmlDrawing" Target="../drawings/vmlDrawing5.vml"/><Relationship Id="rId5" Type="http://schemas.openxmlformats.org/officeDocument/2006/relationships/image" Target="../media/image30.jpeg"/><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 name="Εικόνα 6" descr="Εικόνα που περιέχει ουρανός, εξωτερικός χώρος/ύπαιθρος, γλυπτό, άλογο&#10;&#10;Το περιεχόμενο που δημιουργείται από τεχνολογία AI ενδέχεται να είναι εσφαλμένο.">
            <a:extLst>
              <a:ext uri="{FF2B5EF4-FFF2-40B4-BE49-F238E27FC236}">
                <a16:creationId xmlns:a16="http://schemas.microsoft.com/office/drawing/2014/main" xmlns="" id="{19C4460E-79C5-E371-1B06-AE3E295C633A}"/>
              </a:ext>
            </a:extLst>
          </p:cNvPr>
          <p:cNvPicPr>
            <a:picLocks noChangeAspect="1"/>
          </p:cNvPicPr>
          <p:nvPr/>
        </p:nvPicPr>
        <p:blipFill rotWithShape="1">
          <a:blip r:embed="rId2" cstate="print">
            <a:clrChange>
              <a:clrFrom>
                <a:srgbClr val="324832"/>
              </a:clrFrom>
              <a:clrTo>
                <a:srgbClr val="324832">
                  <a:alpha val="0"/>
                </a:srgbClr>
              </a:clrTo>
            </a:clrChange>
            <a:alphaModFix amt="50000"/>
            <a:lum bright="30000"/>
          </a:blip>
          <a:srcRect l="13851" t="4185" r="37457" b="739"/>
          <a:stretch/>
        </p:blipFill>
        <p:spPr>
          <a:xfrm>
            <a:off x="-108520" y="0"/>
            <a:ext cx="5099757" cy="5916250"/>
          </a:xfrm>
          <a:prstGeom prst="parallelogram">
            <a:avLst>
              <a:gd name="adj" fmla="val 2021"/>
            </a:avLst>
          </a:prstGeom>
          <a:solidFill>
            <a:srgbClr val="000000">
              <a:shade val="95000"/>
            </a:srgbClr>
          </a:solidFill>
          <a:ln w="444500" cap="sq">
            <a:noFill/>
            <a:miter lim="800000"/>
          </a:ln>
          <a:effectLst>
            <a:outerShdw blurRad="254000" dist="190500" dir="2700000" sy="90000" algn="bl" rotWithShape="0">
              <a:srgbClr val="000000">
                <a:alpha val="40000"/>
              </a:srgbClr>
            </a:outerShdw>
            <a:softEdge rad="0"/>
          </a:effectLst>
        </p:spPr>
      </p:pic>
      <p:pic>
        <p:nvPicPr>
          <p:cNvPr id="24" name="Εικόνα 9" descr="Εικόνα που περιέχει εξωτερικός χώρος/ύπαιθρος, νερό, δύση, κτίριο&#10;&#10;Το περιεχόμενο που δημιουργείται από τεχνολογία AI ενδέχεται να είναι εσφαλμένο.">
            <a:extLst>
              <a:ext uri="{FF2B5EF4-FFF2-40B4-BE49-F238E27FC236}">
                <a16:creationId xmlns:a16="http://schemas.microsoft.com/office/drawing/2014/main" xmlns="" id="{9FA99136-BC35-618C-3E96-DE3F1A2B46DD}"/>
              </a:ext>
            </a:extLst>
          </p:cNvPr>
          <p:cNvPicPr>
            <a:picLocks noChangeAspect="1"/>
          </p:cNvPicPr>
          <p:nvPr/>
        </p:nvPicPr>
        <p:blipFill>
          <a:blip r:embed="rId3" cstate="print">
            <a:alphaModFix amt="35000"/>
          </a:blip>
          <a:srcRect l="9878" r="16952" b="2"/>
          <a:stretch/>
        </p:blipFill>
        <p:spPr>
          <a:xfrm>
            <a:off x="3203848" y="0"/>
            <a:ext cx="7416824" cy="6945325"/>
          </a:xfrm>
          <a:prstGeom prst="parallelogram">
            <a:avLst>
              <a:gd name="adj" fmla="val 24377"/>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
        <p:nvSpPr>
          <p:cNvPr id="25" name="24 - Ορθογώνιο"/>
          <p:cNvSpPr/>
          <p:nvPr/>
        </p:nvSpPr>
        <p:spPr>
          <a:xfrm rot="10800000" flipV="1">
            <a:off x="5292080" y="123478"/>
            <a:ext cx="3672408" cy="1323439"/>
          </a:xfrm>
          <a:prstGeom prst="rect">
            <a:avLst/>
          </a:prstGeom>
        </p:spPr>
        <p:txBody>
          <a:bodyPr wrap="square">
            <a:spAutoFit/>
          </a:bodyPr>
          <a:lstStyle/>
          <a:p>
            <a:pPr algn="r"/>
            <a:r>
              <a:rPr lang="en-US" sz="2000" b="1" u="sng" dirty="0" smtClean="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rPr>
              <a:t>ΕΛΑ ΝΑ ΣΟΥ ΜΙΛΗΣΩ ΓΙΑ ΤΟΝ ΤΟΠΟ  ΜΟΥ :</a:t>
            </a:r>
            <a:br>
              <a:rPr lang="en-US" sz="2000" b="1" u="sng" dirty="0" smtClean="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rPr>
            </a:br>
            <a:r>
              <a:rPr lang="en-US" sz="2000" b="1" u="sng" dirty="0" smtClean="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rPr>
              <a:t/>
            </a:r>
            <a:br>
              <a:rPr lang="en-US" sz="2000" b="1" u="sng" dirty="0" smtClean="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rPr>
            </a:br>
            <a:r>
              <a:rPr lang="en-US" sz="2000" b="1" u="sng" dirty="0" smtClean="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rPr>
              <a:t>ΚΟΡΙΝΘΟΣ 1858-2024/25</a:t>
            </a:r>
            <a:endParaRPr lang="el-GR" sz="2000" b="1" u="sng" dirty="0">
              <a:ln w="12700">
                <a:solidFill>
                  <a:schemeClr val="accent1">
                    <a:lumMod val="50000"/>
                  </a:schemeClr>
                </a:solidFill>
                <a:prstDash val="solid"/>
              </a:ln>
              <a:solidFill>
                <a:schemeClr val="accent1">
                  <a:lumMod val="40000"/>
                  <a:lumOff val="60000"/>
                </a:schemeClr>
              </a:solidFill>
              <a:effectLst>
                <a:outerShdw blurRad="41275" dist="20320" dir="1800000" algn="tl" rotWithShape="0">
                  <a:srgbClr val="000000">
                    <a:alpha val="40000"/>
                  </a:srgbClr>
                </a:outerShdw>
              </a:effectLst>
              <a:latin typeface="Comic Sans MS" pitchFamily="66" charset="0"/>
            </a:endParaRPr>
          </a:p>
        </p:txBody>
      </p:sp>
      <p:sp>
        <p:nvSpPr>
          <p:cNvPr id="2" name="TextBox 1"/>
          <p:cNvSpPr txBox="1"/>
          <p:nvPr/>
        </p:nvSpPr>
        <p:spPr>
          <a:xfrm>
            <a:off x="10188624" y="4227934"/>
            <a:ext cx="184731" cy="369332"/>
          </a:xfrm>
          <a:prstGeom prst="rect">
            <a:avLst/>
          </a:prstGeom>
          <a:noFill/>
        </p:spPr>
        <p:txBody>
          <a:bodyPr wrap="none" rtlCol="0">
            <a:spAutoFit/>
          </a:bodyPr>
          <a:lstStyle/>
          <a:p>
            <a:endParaRPr lang="en-US" dirty="0"/>
          </a:p>
        </p:txBody>
      </p:sp>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Google Shape;3110;p109"/>
          <p:cNvSpPr/>
          <p:nvPr/>
        </p:nvSpPr>
        <p:spPr>
          <a:xfrm rot="17180400">
            <a:off x="-302400" y="318960"/>
            <a:ext cx="3895920" cy="2272320"/>
          </a:xfrm>
          <a:custGeom>
            <a:avLst/>
            <a:gdLst>
              <a:gd name="textAreaLeft" fmla="*/ 0 w 3895920"/>
              <a:gd name="textAreaRight" fmla="*/ 3896280 w 3895920"/>
              <a:gd name="textAreaTop" fmla="*/ 0 h 2272320"/>
              <a:gd name="textAreaBottom" fmla="*/ 2272680 h 227232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577" name="Google Shape;3111;p109"/>
          <p:cNvGrpSpPr/>
          <p:nvPr/>
        </p:nvGrpSpPr>
        <p:grpSpPr>
          <a:xfrm>
            <a:off x="5385680" y="2268540"/>
            <a:ext cx="4321080" cy="3816360"/>
            <a:chOff x="806760" y="123120"/>
            <a:chExt cx="4321080" cy="3816360"/>
          </a:xfrm>
        </p:grpSpPr>
        <p:sp>
          <p:nvSpPr>
            <p:cNvPr id="578" name="Google Shape;3112;p109"/>
            <p:cNvSpPr/>
            <p:nvPr/>
          </p:nvSpPr>
          <p:spPr>
            <a:xfrm rot="204000" flipH="1">
              <a:off x="806760" y="123120"/>
              <a:ext cx="3553200" cy="3262680"/>
            </a:xfrm>
            <a:custGeom>
              <a:avLst/>
              <a:gdLst>
                <a:gd name="textAreaLeft" fmla="*/ 360 w 3553200"/>
                <a:gd name="textAreaRight" fmla="*/ 355392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579" name="Google Shape;3113;p109"/>
            <p:cNvSpPr/>
            <p:nvPr/>
          </p:nvSpPr>
          <p:spPr>
            <a:xfrm rot="21396000">
              <a:off x="1574640" y="676800"/>
              <a:ext cx="3553200" cy="3262680"/>
            </a:xfrm>
            <a:custGeom>
              <a:avLst/>
              <a:gdLst>
                <a:gd name="textAreaLeft" fmla="*/ 0 w 3553200"/>
                <a:gd name="textAreaRight" fmla="*/ 355356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nvGrpSpPr>
            <p:cNvPr id="580" name="Google Shape;3114;p109"/>
            <p:cNvGrpSpPr/>
            <p:nvPr/>
          </p:nvGrpSpPr>
          <p:grpSpPr>
            <a:xfrm>
              <a:off x="3602160" y="558720"/>
              <a:ext cx="706680" cy="968040"/>
              <a:chOff x="3602160" y="558720"/>
              <a:chExt cx="706680" cy="968040"/>
            </a:xfrm>
          </p:grpSpPr>
          <p:sp>
            <p:nvSpPr>
              <p:cNvPr id="583" name="Google Shape;3117;p109"/>
              <p:cNvSpPr/>
              <p:nvPr/>
            </p:nvSpPr>
            <p:spPr>
              <a:xfrm rot="19872000" flipH="1">
                <a:off x="3639600" y="558720"/>
                <a:ext cx="110520" cy="73440"/>
              </a:xfrm>
              <a:custGeom>
                <a:avLst/>
                <a:gdLst>
                  <a:gd name="textAreaLeft" fmla="*/ -360 w 110520"/>
                  <a:gd name="textAreaRight" fmla="*/ 110520 w 110520"/>
                  <a:gd name="textAreaTop" fmla="*/ 0 h 73440"/>
                  <a:gd name="textAreaBottom" fmla="*/ 7380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84" name="Google Shape;3118;p109"/>
              <p:cNvSpPr/>
              <p:nvPr/>
            </p:nvSpPr>
            <p:spPr>
              <a:xfrm rot="19872000" flipH="1">
                <a:off x="3602160" y="966960"/>
                <a:ext cx="142200" cy="108720"/>
              </a:xfrm>
              <a:custGeom>
                <a:avLst/>
                <a:gdLst>
                  <a:gd name="textAreaLeft" fmla="*/ -360 w 142200"/>
                  <a:gd name="textAreaRight" fmla="*/ 142200 w 142200"/>
                  <a:gd name="textAreaTop" fmla="*/ 0 h 108720"/>
                  <a:gd name="textAreaBottom" fmla="*/ 109080 h 10872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85" name="Google Shape;3119;p109"/>
              <p:cNvSpPr/>
              <p:nvPr/>
            </p:nvSpPr>
            <p:spPr>
              <a:xfrm rot="19872000" flipH="1">
                <a:off x="4212000" y="703080"/>
                <a:ext cx="96840" cy="69840"/>
              </a:xfrm>
              <a:custGeom>
                <a:avLst/>
                <a:gdLst>
                  <a:gd name="textAreaLeft" fmla="*/ -360 w 96840"/>
                  <a:gd name="textAreaRight" fmla="*/ 96840 w 96840"/>
                  <a:gd name="textAreaTop" fmla="*/ 0 h 69840"/>
                  <a:gd name="textAreaBottom" fmla="*/ 70200 h 698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4920" bIns="34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86" name="Google Shape;3120;p109"/>
              <p:cNvSpPr/>
              <p:nvPr/>
            </p:nvSpPr>
            <p:spPr>
              <a:xfrm rot="19872000" flipH="1">
                <a:off x="3936960" y="1115640"/>
                <a:ext cx="160920" cy="100080"/>
              </a:xfrm>
              <a:custGeom>
                <a:avLst/>
                <a:gdLst>
                  <a:gd name="textAreaLeft" fmla="*/ -360 w 160920"/>
                  <a:gd name="textAreaRight" fmla="*/ 160920 w 160920"/>
                  <a:gd name="textAreaTop" fmla="*/ 0 h 100080"/>
                  <a:gd name="textAreaBottom" fmla="*/ 10044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87" name="Google Shape;3121;p109"/>
              <p:cNvSpPr/>
              <p:nvPr/>
            </p:nvSpPr>
            <p:spPr>
              <a:xfrm rot="19872000" flipH="1">
                <a:off x="3631320" y="1448640"/>
                <a:ext cx="114480" cy="78120"/>
              </a:xfrm>
              <a:custGeom>
                <a:avLst/>
                <a:gdLst>
                  <a:gd name="textAreaLeft" fmla="*/ 360 w 114480"/>
                  <a:gd name="textAreaRight" fmla="*/ 115200 w 114480"/>
                  <a:gd name="textAreaTop" fmla="*/ 0 h 78120"/>
                  <a:gd name="textAreaBottom" fmla="*/ 7848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grpSp>
      <p:sp>
        <p:nvSpPr>
          <p:cNvPr id="590" name="Google Shape;3124;p109"/>
          <p:cNvSpPr/>
          <p:nvPr/>
        </p:nvSpPr>
        <p:spPr>
          <a:xfrm>
            <a:off x="413192" y="571486"/>
            <a:ext cx="3076378" cy="4429156"/>
          </a:xfrm>
          <a:custGeom>
            <a:avLst/>
            <a:gdLst>
              <a:gd name="textAreaLeft" fmla="*/ 0 w 2518560"/>
              <a:gd name="textAreaRight" fmla="*/ 2518920 w 2518560"/>
              <a:gd name="textAreaTop" fmla="*/ 0 h 3417120"/>
              <a:gd name="textAreaBottom" fmla="*/ 3417480 h 3417120"/>
            </a:gdLst>
            <a:ahLst/>
            <a:cxnLst/>
            <a:rect l="textAreaLeft" t="textAreaTop" r="textAreaRight" b="textAreaBottom"/>
            <a:pathLst>
              <a:path w="70249" h="95461">
                <a:moveTo>
                  <a:pt x="35124" y="3590"/>
                </a:moveTo>
                <a:lnTo>
                  <a:pt x="35466" y="3675"/>
                </a:lnTo>
                <a:lnTo>
                  <a:pt x="35723" y="3846"/>
                </a:lnTo>
                <a:lnTo>
                  <a:pt x="35894" y="4103"/>
                </a:lnTo>
                <a:lnTo>
                  <a:pt x="35979" y="4444"/>
                </a:lnTo>
                <a:lnTo>
                  <a:pt x="35894" y="4786"/>
                </a:lnTo>
                <a:lnTo>
                  <a:pt x="35723" y="5043"/>
                </a:lnTo>
                <a:lnTo>
                  <a:pt x="35466" y="5299"/>
                </a:lnTo>
                <a:lnTo>
                  <a:pt x="34783" y="5299"/>
                </a:lnTo>
                <a:lnTo>
                  <a:pt x="34526" y="5043"/>
                </a:lnTo>
                <a:lnTo>
                  <a:pt x="34355" y="4786"/>
                </a:lnTo>
                <a:lnTo>
                  <a:pt x="34270" y="4444"/>
                </a:lnTo>
                <a:lnTo>
                  <a:pt x="34355" y="4103"/>
                </a:lnTo>
                <a:lnTo>
                  <a:pt x="34526" y="3846"/>
                </a:lnTo>
                <a:lnTo>
                  <a:pt x="34783" y="3675"/>
                </a:lnTo>
                <a:lnTo>
                  <a:pt x="35124" y="3590"/>
                </a:lnTo>
                <a:close/>
                <a:moveTo>
                  <a:pt x="64950" y="8547"/>
                </a:moveTo>
                <a:lnTo>
                  <a:pt x="64950" y="86914"/>
                </a:lnTo>
                <a:lnTo>
                  <a:pt x="5299" y="86914"/>
                </a:lnTo>
                <a:lnTo>
                  <a:pt x="5299" y="8547"/>
                </a:lnTo>
                <a:close/>
                <a:moveTo>
                  <a:pt x="35552" y="89307"/>
                </a:moveTo>
                <a:lnTo>
                  <a:pt x="35894" y="89478"/>
                </a:lnTo>
                <a:lnTo>
                  <a:pt x="36235" y="89649"/>
                </a:lnTo>
                <a:lnTo>
                  <a:pt x="36492" y="89905"/>
                </a:lnTo>
                <a:lnTo>
                  <a:pt x="36748" y="90162"/>
                </a:lnTo>
                <a:lnTo>
                  <a:pt x="36919" y="90504"/>
                </a:lnTo>
                <a:lnTo>
                  <a:pt x="37005" y="90845"/>
                </a:lnTo>
                <a:lnTo>
                  <a:pt x="37090" y="91273"/>
                </a:lnTo>
                <a:lnTo>
                  <a:pt x="37005" y="91615"/>
                </a:lnTo>
                <a:lnTo>
                  <a:pt x="36919" y="92042"/>
                </a:lnTo>
                <a:lnTo>
                  <a:pt x="36748" y="92384"/>
                </a:lnTo>
                <a:lnTo>
                  <a:pt x="36492" y="92640"/>
                </a:lnTo>
                <a:lnTo>
                  <a:pt x="36235" y="92896"/>
                </a:lnTo>
                <a:lnTo>
                  <a:pt x="35894" y="93067"/>
                </a:lnTo>
                <a:lnTo>
                  <a:pt x="35552" y="93153"/>
                </a:lnTo>
                <a:lnTo>
                  <a:pt x="35124" y="93238"/>
                </a:lnTo>
                <a:lnTo>
                  <a:pt x="34697" y="93153"/>
                </a:lnTo>
                <a:lnTo>
                  <a:pt x="34355" y="93067"/>
                </a:lnTo>
                <a:lnTo>
                  <a:pt x="34013" y="92896"/>
                </a:lnTo>
                <a:lnTo>
                  <a:pt x="33757" y="92640"/>
                </a:lnTo>
                <a:lnTo>
                  <a:pt x="33501" y="92384"/>
                </a:lnTo>
                <a:lnTo>
                  <a:pt x="33330" y="92042"/>
                </a:lnTo>
                <a:lnTo>
                  <a:pt x="33244" y="91615"/>
                </a:lnTo>
                <a:lnTo>
                  <a:pt x="33159" y="91273"/>
                </a:lnTo>
                <a:lnTo>
                  <a:pt x="33244" y="90845"/>
                </a:lnTo>
                <a:lnTo>
                  <a:pt x="33330" y="90504"/>
                </a:lnTo>
                <a:lnTo>
                  <a:pt x="33501" y="90162"/>
                </a:lnTo>
                <a:lnTo>
                  <a:pt x="33757" y="89905"/>
                </a:lnTo>
                <a:lnTo>
                  <a:pt x="34013" y="89649"/>
                </a:lnTo>
                <a:lnTo>
                  <a:pt x="34355" y="89478"/>
                </a:lnTo>
                <a:lnTo>
                  <a:pt x="34697" y="89307"/>
                </a:lnTo>
                <a:close/>
                <a:moveTo>
                  <a:pt x="3333" y="0"/>
                </a:moveTo>
                <a:lnTo>
                  <a:pt x="2649" y="86"/>
                </a:lnTo>
                <a:lnTo>
                  <a:pt x="2051" y="257"/>
                </a:lnTo>
                <a:lnTo>
                  <a:pt x="1453" y="599"/>
                </a:lnTo>
                <a:lnTo>
                  <a:pt x="1026" y="1026"/>
                </a:lnTo>
                <a:lnTo>
                  <a:pt x="598" y="1453"/>
                </a:lnTo>
                <a:lnTo>
                  <a:pt x="256" y="2052"/>
                </a:lnTo>
                <a:lnTo>
                  <a:pt x="85" y="2650"/>
                </a:lnTo>
                <a:lnTo>
                  <a:pt x="0" y="3333"/>
                </a:lnTo>
                <a:lnTo>
                  <a:pt x="0" y="92213"/>
                </a:lnTo>
                <a:lnTo>
                  <a:pt x="85" y="92811"/>
                </a:lnTo>
                <a:lnTo>
                  <a:pt x="256" y="93495"/>
                </a:lnTo>
                <a:lnTo>
                  <a:pt x="598" y="94007"/>
                </a:lnTo>
                <a:lnTo>
                  <a:pt x="1026" y="94520"/>
                </a:lnTo>
                <a:lnTo>
                  <a:pt x="1453" y="94862"/>
                </a:lnTo>
                <a:lnTo>
                  <a:pt x="2051" y="95204"/>
                </a:lnTo>
                <a:lnTo>
                  <a:pt x="2649" y="95375"/>
                </a:lnTo>
                <a:lnTo>
                  <a:pt x="3333" y="95460"/>
                </a:lnTo>
                <a:lnTo>
                  <a:pt x="66916" y="95460"/>
                </a:lnTo>
                <a:lnTo>
                  <a:pt x="67600" y="95375"/>
                </a:lnTo>
                <a:lnTo>
                  <a:pt x="68198" y="95204"/>
                </a:lnTo>
                <a:lnTo>
                  <a:pt x="68796" y="94862"/>
                </a:lnTo>
                <a:lnTo>
                  <a:pt x="69309" y="94520"/>
                </a:lnTo>
                <a:lnTo>
                  <a:pt x="69651" y="94007"/>
                </a:lnTo>
                <a:lnTo>
                  <a:pt x="69992" y="93495"/>
                </a:lnTo>
                <a:lnTo>
                  <a:pt x="70163" y="92811"/>
                </a:lnTo>
                <a:lnTo>
                  <a:pt x="70249" y="92213"/>
                </a:lnTo>
                <a:lnTo>
                  <a:pt x="70249" y="3333"/>
                </a:lnTo>
                <a:lnTo>
                  <a:pt x="70163" y="2650"/>
                </a:lnTo>
                <a:lnTo>
                  <a:pt x="69992" y="2052"/>
                </a:lnTo>
                <a:lnTo>
                  <a:pt x="69651" y="1453"/>
                </a:lnTo>
                <a:lnTo>
                  <a:pt x="69309" y="1026"/>
                </a:lnTo>
                <a:lnTo>
                  <a:pt x="68796" y="599"/>
                </a:lnTo>
                <a:lnTo>
                  <a:pt x="68198" y="257"/>
                </a:lnTo>
                <a:lnTo>
                  <a:pt x="67600" y="86"/>
                </a:lnTo>
                <a:lnTo>
                  <a:pt x="66916" y="0"/>
                </a:lnTo>
                <a:close/>
              </a:path>
            </a:pathLst>
          </a:custGeom>
          <a:solidFill>
            <a:schemeClr val="accent4"/>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593" name="Google Shape;3127;p109"/>
          <p:cNvGrpSpPr/>
          <p:nvPr/>
        </p:nvGrpSpPr>
        <p:grpSpPr>
          <a:xfrm>
            <a:off x="7619400" y="4133880"/>
            <a:ext cx="1455120" cy="865440"/>
            <a:chOff x="7619400" y="4133880"/>
            <a:chExt cx="1455120" cy="865440"/>
          </a:xfrm>
        </p:grpSpPr>
        <p:sp>
          <p:nvSpPr>
            <p:cNvPr id="594" name="Google Shape;3128;p109"/>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96" name="Google Shape;3130;p109"/>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97" name="Google Shape;3131;p109"/>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98" name="Google Shape;3132;p109"/>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599" name="Google Shape;3133;p109"/>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00" name="Google Shape;3134;p109"/>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pic>
        <p:nvPicPr>
          <p:cNvPr id="27" name="Picture 2" descr="https://i0.wp.com/3.bp.blogspot.com/-CeGy3eOFLk8/XDZQv700PnI/AAAAAAADHc4/SMFsHFOLwqEGf-i4fNxy0vWmLuWG9CSRACLcBGAs/s1600/IMG-c5fbad8cd56fd737d7926dd69e6ed86d-V.JPG?w=640&amp;ssl=1"/>
          <p:cNvPicPr>
            <a:picLocks noChangeAspect="1" noChangeArrowheads="1"/>
          </p:cNvPicPr>
          <p:nvPr/>
        </p:nvPicPr>
        <p:blipFill>
          <a:blip r:embed="rId2" cstate="print"/>
          <a:srcRect l="8507" t="13332" r="11141" b="12138"/>
          <a:stretch/>
        </p:blipFill>
        <p:spPr bwMode="auto">
          <a:xfrm>
            <a:off x="625469" y="928677"/>
            <a:ext cx="2640952" cy="3714776"/>
          </a:xfrm>
          <a:prstGeom prst="rect">
            <a:avLst/>
          </a:prstGeom>
          <a:noFill/>
        </p:spPr>
      </p:pic>
      <p:sp>
        <p:nvSpPr>
          <p:cNvPr id="28" name="27 - Ορθογώνιο"/>
          <p:cNvSpPr/>
          <p:nvPr/>
        </p:nvSpPr>
        <p:spPr>
          <a:xfrm>
            <a:off x="4143372" y="642924"/>
            <a:ext cx="4357718" cy="4524315"/>
          </a:xfrm>
          <a:prstGeom prst="rect">
            <a:avLst/>
          </a:prstGeom>
        </p:spPr>
        <p:txBody>
          <a:bodyPr wrap="square">
            <a:spAutoFit/>
          </a:bodyPr>
          <a:lstStyle/>
          <a:p>
            <a:pPr algn="just"/>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 Εθνική Τράπεζα διαδραμάτισε διαχρονικά  σημαντικό ρόλο στην</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οικονομική ανάπτυξη της πόλης </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μέσω :</a:t>
            </a:r>
          </a:p>
          <a:p>
            <a:pPr algn="just"/>
            <a:endPar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342900" indent="-342900" algn="just">
              <a:buClr>
                <a:schemeClr val="accent4">
                  <a:lumMod val="50000"/>
                </a:schemeClr>
              </a:buClr>
              <a:buFont typeface="Wingdings" pitchFamily="2" charset="2"/>
              <a:buChar char="Ø"/>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της χορήγησης δανείων προς τους σεισμοπαθείς,</a:t>
            </a:r>
          </a:p>
          <a:p>
            <a:pPr marL="342900" indent="-342900" algn="just">
              <a:buClr>
                <a:schemeClr val="accent4">
                  <a:lumMod val="50000"/>
                </a:schemeClr>
              </a:buClr>
            </a:pPr>
            <a:endPar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342900" indent="-342900" algn="just">
              <a:buClr>
                <a:schemeClr val="accent4">
                  <a:lumMod val="50000"/>
                </a:schemeClr>
              </a:buClr>
              <a:buFont typeface="Wingdings" pitchFamily="2" charset="2"/>
              <a:buChar char="Ø"/>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της στήριξης των επιχειρήσεων, των  χρηματοδοτήσεων προς τους αγρότες,</a:t>
            </a:r>
          </a:p>
          <a:p>
            <a:pPr marL="342900" indent="-342900" algn="just">
              <a:buClr>
                <a:schemeClr val="accent4">
                  <a:lumMod val="50000"/>
                </a:schemeClr>
              </a:buClr>
              <a:buFont typeface="Wingdings" pitchFamily="2" charset="2"/>
              <a:buChar char="ü"/>
            </a:pPr>
            <a:endPar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342900" indent="-342900" algn="just">
              <a:buClr>
                <a:schemeClr val="accent4">
                  <a:lumMod val="50000"/>
                </a:schemeClr>
              </a:buClr>
              <a:buFont typeface="Wingdings" pitchFamily="2" charset="2"/>
              <a:buChar char="Ø"/>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της δημιουργίας νέων θέσεων εργασίας,</a:t>
            </a:r>
          </a:p>
          <a:p>
            <a:pPr marL="342900" indent="-342900" algn="just">
              <a:buClr>
                <a:schemeClr val="accent4">
                  <a:lumMod val="50000"/>
                </a:schemeClr>
              </a:buClr>
            </a:pPr>
            <a:endPar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4">
                  <a:lumMod val="50000"/>
                </a:schemeClr>
              </a:buClr>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καθώς και στην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κοινωνική και πολιτιστική ζωή </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του τόπου υποστηρίζοντας :</a:t>
            </a:r>
          </a:p>
          <a:p>
            <a:pPr algn="just">
              <a:buClr>
                <a:schemeClr val="accent4">
                  <a:lumMod val="50000"/>
                </a:schemeClr>
              </a:buClr>
            </a:pPr>
            <a:endPar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4">
                  <a:lumMod val="50000"/>
                </a:schemeClr>
              </a:buClr>
              <a:buFont typeface="Wingdings" pitchFamily="2" charset="2"/>
              <a:buChar char="ü"/>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ιδρύματα</a:t>
            </a:r>
          </a:p>
          <a:p>
            <a:pPr algn="just">
              <a:buClr>
                <a:schemeClr val="accent4">
                  <a:lumMod val="50000"/>
                </a:schemeClr>
              </a:buClr>
              <a:buFont typeface="Wingdings" pitchFamily="2" charset="2"/>
              <a:buChar char="ü"/>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πολιτιστικούς συλλόγους</a:t>
            </a:r>
          </a:p>
          <a:p>
            <a:pPr algn="just">
              <a:buClr>
                <a:schemeClr val="accent4">
                  <a:lumMod val="50000"/>
                </a:schemeClr>
              </a:buClr>
              <a:buFont typeface="Wingdings" pitchFamily="2" charset="2"/>
              <a:buChar char="ü"/>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φιλανθρωπικές δράσεις</a:t>
            </a:r>
            <a:endParaRPr lang="el-GR" sz="16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2" name="Google Shape;1308;p79"/>
          <p:cNvGrpSpPr/>
          <p:nvPr/>
        </p:nvGrpSpPr>
        <p:grpSpPr>
          <a:xfrm>
            <a:off x="6792180" y="2975454"/>
            <a:ext cx="2406960" cy="2231640"/>
            <a:chOff x="5252040" y="459360"/>
            <a:chExt cx="2406960" cy="2231640"/>
          </a:xfrm>
        </p:grpSpPr>
        <p:sp>
          <p:nvSpPr>
            <p:cNvPr id="603" name="Google Shape;1309;p79"/>
            <p:cNvSpPr/>
            <p:nvPr/>
          </p:nvSpPr>
          <p:spPr>
            <a:xfrm rot="21395400">
              <a:off x="5312160" y="525240"/>
              <a:ext cx="2286000" cy="2099160"/>
            </a:xfrm>
            <a:custGeom>
              <a:avLst/>
              <a:gdLst>
                <a:gd name="textAreaLeft" fmla="*/ 0 w 2286000"/>
                <a:gd name="textAreaRight" fmla="*/ 2286360 w 2286000"/>
                <a:gd name="textAreaTop" fmla="*/ 0 h 2099160"/>
                <a:gd name="textAreaBottom" fmla="*/ 2099520 h 2099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604" name="Google Shape;1310;p79"/>
            <p:cNvSpPr/>
            <p:nvPr/>
          </p:nvSpPr>
          <p:spPr>
            <a:xfrm rot="21395400">
              <a:off x="5546880" y="635400"/>
              <a:ext cx="2056320" cy="1888200"/>
            </a:xfrm>
            <a:custGeom>
              <a:avLst/>
              <a:gdLst>
                <a:gd name="textAreaLeft" fmla="*/ 0 w 2056320"/>
                <a:gd name="textAreaRight" fmla="*/ 2056680 w 2056320"/>
                <a:gd name="textAreaTop" fmla="*/ 0 h 1888200"/>
                <a:gd name="textAreaBottom" fmla="*/ 1888560 h 188820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grpSp>
        <p:nvGrpSpPr>
          <p:cNvPr id="605" name="Google Shape;1311;p79"/>
          <p:cNvGrpSpPr/>
          <p:nvPr/>
        </p:nvGrpSpPr>
        <p:grpSpPr>
          <a:xfrm>
            <a:off x="337208" y="209885"/>
            <a:ext cx="898200" cy="906480"/>
            <a:chOff x="4923360" y="452160"/>
            <a:chExt cx="898200" cy="906480"/>
          </a:xfrm>
        </p:grpSpPr>
        <p:sp>
          <p:nvSpPr>
            <p:cNvPr id="606" name="Google Shape;1312;p79"/>
            <p:cNvSpPr/>
            <p:nvPr/>
          </p:nvSpPr>
          <p:spPr>
            <a:xfrm rot="19872000" flipH="1">
              <a:off x="5724000" y="452160"/>
              <a:ext cx="97560" cy="69840"/>
            </a:xfrm>
            <a:custGeom>
              <a:avLst/>
              <a:gdLst>
                <a:gd name="textAreaLeft" fmla="*/ -360 w 97560"/>
                <a:gd name="textAreaRight" fmla="*/ 97560 w 97560"/>
                <a:gd name="textAreaTop" fmla="*/ 0 h 69840"/>
                <a:gd name="textAreaBottom" fmla="*/ 70200 h 698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4920" bIns="34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08" name="Google Shape;1314;p79"/>
            <p:cNvSpPr/>
            <p:nvPr/>
          </p:nvSpPr>
          <p:spPr>
            <a:xfrm rot="19872000" flipH="1">
              <a:off x="4955040" y="564120"/>
              <a:ext cx="90720" cy="60840"/>
            </a:xfrm>
            <a:custGeom>
              <a:avLst/>
              <a:gdLst>
                <a:gd name="textAreaLeft" fmla="*/ 360 w 90720"/>
                <a:gd name="textAreaRight" fmla="*/ 91440 w 90720"/>
                <a:gd name="textAreaTop" fmla="*/ 0 h 60840"/>
                <a:gd name="textAreaBottom" fmla="*/ 61200 h 608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0600" bIns="306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09" name="Google Shape;1315;p79"/>
            <p:cNvSpPr/>
            <p:nvPr/>
          </p:nvSpPr>
          <p:spPr>
            <a:xfrm rot="19872000" flipH="1">
              <a:off x="4923360" y="898920"/>
              <a:ext cx="116640" cy="88920"/>
            </a:xfrm>
            <a:custGeom>
              <a:avLst/>
              <a:gdLst>
                <a:gd name="textAreaLeft" fmla="*/ 360 w 116640"/>
                <a:gd name="textAreaRight" fmla="*/ 117360 w 116640"/>
                <a:gd name="textAreaTop" fmla="*/ 0 h 88920"/>
                <a:gd name="textAreaBottom" fmla="*/ 89280 h 8892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4640" bIns="446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10" name="Google Shape;1316;p79"/>
            <p:cNvSpPr/>
            <p:nvPr/>
          </p:nvSpPr>
          <p:spPr>
            <a:xfrm rot="19872000" flipH="1">
              <a:off x="5424480" y="682920"/>
              <a:ext cx="79560" cy="57960"/>
            </a:xfrm>
            <a:custGeom>
              <a:avLst/>
              <a:gdLst>
                <a:gd name="textAreaLeft" fmla="*/ -360 w 79560"/>
                <a:gd name="textAreaRight" fmla="*/ 79560 w 79560"/>
                <a:gd name="textAreaTop" fmla="*/ 0 h 57960"/>
                <a:gd name="textAreaBottom" fmla="*/ 58320 h 5796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29160" bIns="291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11" name="Google Shape;1317;p79"/>
            <p:cNvSpPr/>
            <p:nvPr/>
          </p:nvSpPr>
          <p:spPr>
            <a:xfrm rot="19872000" flipH="1">
              <a:off x="5198040" y="1021320"/>
              <a:ext cx="132120" cy="82080"/>
            </a:xfrm>
            <a:custGeom>
              <a:avLst/>
              <a:gdLst>
                <a:gd name="textAreaLeft" fmla="*/ -360 w 132120"/>
                <a:gd name="textAreaRight" fmla="*/ 132120 w 132120"/>
                <a:gd name="textAreaTop" fmla="*/ 0 h 82080"/>
                <a:gd name="textAreaBottom" fmla="*/ 82440 h 82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41040" bIns="41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12" name="Google Shape;1318;p79"/>
            <p:cNvSpPr/>
            <p:nvPr/>
          </p:nvSpPr>
          <p:spPr>
            <a:xfrm rot="19872000" flipH="1">
              <a:off x="4947120" y="1294560"/>
              <a:ext cx="93960" cy="64080"/>
            </a:xfrm>
            <a:custGeom>
              <a:avLst/>
              <a:gdLst>
                <a:gd name="textAreaLeft" fmla="*/ -360 w 93960"/>
                <a:gd name="textAreaRight" fmla="*/ 93960 w 93960"/>
                <a:gd name="textAreaTop" fmla="*/ 0 h 64080"/>
                <a:gd name="textAreaBottom" fmla="*/ 64440 h 6408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2040" bIns="32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613" name="PlaceHolder 1"/>
          <p:cNvSpPr>
            <a:spLocks noGrp="1"/>
          </p:cNvSpPr>
          <p:nvPr>
            <p:ph type="title"/>
          </p:nvPr>
        </p:nvSpPr>
        <p:spPr>
          <a:xfrm>
            <a:off x="4512238" y="183017"/>
            <a:ext cx="3795322" cy="42862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l-GR" sz="2000" b="1" dirty="0" smtClean="0">
                <a:solidFill>
                  <a:schemeClr val="accent2">
                    <a:lumMod val="50000"/>
                  </a:schemeClr>
                </a:solidFill>
                <a:latin typeface="Comic Sans MS" pitchFamily="66" charset="0"/>
              </a:rPr>
              <a:t>ΔΙΚΑΣΤΙΚΟ ΜΕΓΑ</a:t>
            </a:r>
            <a:r>
              <a:rPr lang="el-GR" sz="2200" b="1" dirty="0" smtClean="0">
                <a:solidFill>
                  <a:schemeClr val="accent2">
                    <a:lumMod val="50000"/>
                  </a:schemeClr>
                </a:solidFill>
                <a:latin typeface="Comic Sans MS" pitchFamily="66" charset="0"/>
              </a:rPr>
              <a:t>ΡΟ</a:t>
            </a:r>
            <a:endParaRPr lang="fr-FR" sz="2200" b="0" strike="noStrike" spc="-1" dirty="0">
              <a:solidFill>
                <a:schemeClr val="accent2">
                  <a:lumMod val="50000"/>
                </a:schemeClr>
              </a:solidFill>
              <a:latin typeface="Comic Sans MS" pitchFamily="66" charset="0"/>
            </a:endParaRPr>
          </a:p>
        </p:txBody>
      </p:sp>
      <p:sp>
        <p:nvSpPr>
          <p:cNvPr id="617" name="Google Shape;1323;p79"/>
          <p:cNvSpPr/>
          <p:nvPr/>
        </p:nvSpPr>
        <p:spPr>
          <a:xfrm rot="1606310">
            <a:off x="-565483" y="2639579"/>
            <a:ext cx="3385080" cy="1974600"/>
          </a:xfrm>
          <a:custGeom>
            <a:avLst/>
            <a:gdLst>
              <a:gd name="textAreaLeft" fmla="*/ 0 w 3385080"/>
              <a:gd name="textAreaRight" fmla="*/ 3385440 w 3385080"/>
              <a:gd name="textAreaTop" fmla="*/ 0 h 1974600"/>
              <a:gd name="textAreaBottom" fmla="*/ 1974960 h 197460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18" name="Google Shape;1324;p79"/>
          <p:cNvSpPr/>
          <p:nvPr/>
        </p:nvSpPr>
        <p:spPr>
          <a:xfrm rot="1800000">
            <a:off x="7045857" y="-59781"/>
            <a:ext cx="3055320" cy="1782000"/>
          </a:xfrm>
          <a:custGeom>
            <a:avLst/>
            <a:gdLst>
              <a:gd name="textAreaLeft" fmla="*/ 0 w 3055320"/>
              <a:gd name="textAreaRight" fmla="*/ 3055680 w 3055320"/>
              <a:gd name="textAreaTop" fmla="*/ 0 h 1782000"/>
              <a:gd name="textAreaBottom" fmla="*/ 1782360 h 178200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pic>
        <p:nvPicPr>
          <p:cNvPr id="28" name="Picture 2" descr="Αρχείο:Δικαστικό Μέγαρο Κορίνθου.jpg - Βικιπαίδεια"/>
          <p:cNvPicPr>
            <a:picLocks noChangeAspect="1" noChangeArrowheads="1"/>
          </p:cNvPicPr>
          <p:nvPr/>
        </p:nvPicPr>
        <p:blipFill>
          <a:blip r:embed="rId2" cstate="print"/>
          <a:srcRect/>
          <a:stretch>
            <a:fillRect/>
          </a:stretch>
        </p:blipFill>
        <p:spPr bwMode="auto">
          <a:xfrm>
            <a:off x="275451" y="781588"/>
            <a:ext cx="3805720" cy="40761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 Ορθογώνιο"/>
          <p:cNvSpPr/>
          <p:nvPr/>
        </p:nvSpPr>
        <p:spPr>
          <a:xfrm>
            <a:off x="4463166" y="723399"/>
            <a:ext cx="4572032" cy="4278094"/>
          </a:xfrm>
          <a:prstGeom prst="rect">
            <a:avLst/>
          </a:prstGeom>
        </p:spPr>
        <p:txBody>
          <a:bodyPr wrap="square">
            <a:spAutoFit/>
          </a:bodyPr>
          <a:lstStyle/>
          <a:p>
            <a:pPr algn="just"/>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Το Δικαστικό Μέγαρο (Πρωτοδικείο) ιδρύθηκε το 1908 και είναι το παλαιότερο δημόσιο κτίριο της πόλης.</a:t>
            </a:r>
          </a:p>
          <a:p>
            <a:pPr algn="just">
              <a:buClr>
                <a:schemeClr val="accent2">
                  <a:lumMod val="50000"/>
                </a:schemeClr>
              </a:buClr>
              <a:buFont typeface="Wingdings" pitchFamily="2" charset="2"/>
              <a:buChar char="Ø"/>
            </a:pPr>
            <a:r>
              <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Είναι ένα ορθογώνιο κτίριο με την κεντρική του είσοδο στην πίσω πλευρά. Διαθέτει απλές κολόνες και έχει υπόγειο και ισόγειο.</a:t>
            </a:r>
            <a:endPar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Ø"/>
            </a:pPr>
            <a:r>
              <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Στην ανύψωση βοήθησε ο μητροπολίτης, αρχιεπίσκοπος Αθηνών και πάσης Ελλάδας, Δαμασκηνός</a:t>
            </a:r>
            <a:r>
              <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a:t>
            </a: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Επίσης για ένα χρονικό διάστημα έγινε και πρωθυπουργός της χώρας μας.</a:t>
            </a:r>
            <a:endPar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Ø"/>
            </a:pPr>
            <a:r>
              <a:rPr lang="en-GB"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Για την προσφορά του στον κόσμο της Κορίνθου ανεγέρθηκε το άγαλμά του στην είσοδο του Μεγάρου.</a:t>
            </a:r>
          </a:p>
          <a:p>
            <a:pPr algn="just">
              <a:buClr>
                <a:schemeClr val="accent2">
                  <a:lumMod val="50000"/>
                </a:schemeClr>
              </a:buClr>
              <a:buFont typeface="Wingdings" pitchFamily="2" charset="2"/>
              <a:buChar char="Ø"/>
            </a:pP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Κατά την κατοχή, το τούνελ που οδηγεί στο υπόγειο είχε χρησιμοποιηθεί ως μυστικό πέρασμα στα κρατητήρια που είχαν δημιουργηθεί εκεί.</a:t>
            </a:r>
            <a:endParaRPr lang="el-GR" sz="1600"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7" name="Google Shape;579;p64"/>
          <p:cNvGrpSpPr/>
          <p:nvPr/>
        </p:nvGrpSpPr>
        <p:grpSpPr>
          <a:xfrm rot="2766853">
            <a:off x="-340167" y="-1085137"/>
            <a:ext cx="2000232" cy="3100412"/>
            <a:chOff x="871920" y="267480"/>
            <a:chExt cx="7399800" cy="4608360"/>
          </a:xfrm>
        </p:grpSpPr>
        <p:sp>
          <p:nvSpPr>
            <p:cNvPr id="628"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629"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sp>
        <p:nvSpPr>
          <p:cNvPr id="630" name="PlaceHolder 1"/>
          <p:cNvSpPr>
            <a:spLocks noGrp="1"/>
          </p:cNvSpPr>
          <p:nvPr>
            <p:ph type="title" idx="4294967295"/>
          </p:nvPr>
        </p:nvSpPr>
        <p:spPr>
          <a:xfrm>
            <a:off x="1547664" y="273520"/>
            <a:ext cx="5334000" cy="500063"/>
          </a:xfrm>
          <a:prstGeom prst="rect">
            <a:avLst/>
          </a:prstGeom>
          <a:noFill/>
          <a:ln w="0">
            <a:noFill/>
          </a:ln>
        </p:spPr>
        <p:txBody>
          <a:bodyPr lIns="91440" tIns="91440" rIns="91440" bIns="91440" anchor="ctr">
            <a:noAutofit/>
          </a:bodyPr>
          <a:lstStyle/>
          <a:p>
            <a:pPr indent="0" algn="ctr">
              <a:lnSpc>
                <a:spcPct val="100000"/>
              </a:lnSpc>
              <a:buNone/>
              <a:tabLst>
                <a:tab pos="0" algn="l"/>
              </a:tabLst>
            </a:pPr>
            <a:r>
              <a:rPr lang="el-GR" sz="2200" b="1" dirty="0" smtClean="0">
                <a:solidFill>
                  <a:schemeClr val="accent2">
                    <a:lumMod val="50000"/>
                  </a:schemeClr>
                </a:solidFill>
                <a:latin typeface="Comic Sans MS" pitchFamily="66" charset="0"/>
              </a:rPr>
              <a:t>ΔΗΜΟΤΙΚΗ ΑΓΟΡΑ</a:t>
            </a:r>
            <a:endParaRPr lang="fr-FR" sz="2200" b="0" strike="noStrike" spc="-1" dirty="0">
              <a:solidFill>
                <a:schemeClr val="accent2">
                  <a:lumMod val="50000"/>
                </a:schemeClr>
              </a:solidFill>
              <a:latin typeface="Comic Sans MS" pitchFamily="66" charset="0"/>
            </a:endParaRPr>
          </a:p>
        </p:txBody>
      </p:sp>
      <p:sp>
        <p:nvSpPr>
          <p:cNvPr id="631" name="PlaceHolder 2"/>
          <p:cNvSpPr>
            <a:spLocks noGrp="1"/>
          </p:cNvSpPr>
          <p:nvPr>
            <p:ph type="subTitle" idx="4294967295"/>
          </p:nvPr>
        </p:nvSpPr>
        <p:spPr>
          <a:xfrm>
            <a:off x="72307" y="697051"/>
            <a:ext cx="5291781" cy="3938777"/>
          </a:xfrm>
          <a:prstGeom prst="rect">
            <a:avLst/>
          </a:prstGeom>
          <a:noFill/>
          <a:ln w="0">
            <a:noFill/>
          </a:ln>
        </p:spPr>
        <p:txBody>
          <a:bodyPr lIns="91440" tIns="91440" rIns="91440" bIns="91440" anchor="ctr">
            <a:normAutofit fontScale="92500" lnSpcReduction="10000"/>
          </a:bodyPr>
          <a:lstStyle/>
          <a:p>
            <a:pPr marL="285750" indent="-285750" algn="just">
              <a:buFont typeface="Wingdings" panose="05000000000000000000" pitchFamily="2" charset="2"/>
              <a:buChar char="v"/>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Η Δημοτική Αγορά της Κορίνθου κτίστηκε το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1930</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p>
          <a:p>
            <a:pPr marL="0" indent="0" algn="just">
              <a:buNone/>
            </a:pPr>
            <a:endPar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v"/>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Το κτίριο της Αγοράς συνδυάζει υποδειγματικά την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παραδοσιακή τυπολογία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του κτιρίου με στοά και εσωτερική αυλή, έχει λιτή τοξοστοιχία και απλοποιημένη μορφολογία, που ανταποκρίνονταν στις απαιτήσεις των μοντέρνων καιρών. </a:t>
            </a:r>
          </a:p>
          <a:p>
            <a:pPr algn="just">
              <a:buClr>
                <a:schemeClr val="accent2">
                  <a:lumMod val="50000"/>
                </a:schemeClr>
              </a:buClr>
            </a:pPr>
            <a:endPar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v"/>
            </a:pPr>
            <a:r>
              <a:rPr lang="el-GR" b="1" dirty="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Για δεκαετίες αποτελούσε την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εμπορική καρδιά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της πόλης.</a:t>
            </a:r>
          </a:p>
          <a:p>
            <a:pPr algn="just">
              <a:buClr>
                <a:schemeClr val="accent2">
                  <a:lumMod val="50000"/>
                </a:schemeClr>
              </a:buClr>
            </a:pPr>
            <a:endPar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v"/>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Σήμερα η αγορά είναι κλειστή και εγκαταλελειμμένη, αλλά για το μέλλον της δύο απόψεις συγκρούονται:</a:t>
            </a:r>
          </a:p>
          <a:p>
            <a:pPr algn="just">
              <a:buClr>
                <a:schemeClr val="accent2">
                  <a:lumMod val="50000"/>
                </a:schemeClr>
              </a:buClr>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Η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διατήρηση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ή η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κατεδάφισή</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της.</a:t>
            </a:r>
          </a:p>
        </p:txBody>
      </p:sp>
      <p:grpSp>
        <p:nvGrpSpPr>
          <p:cNvPr id="633" name="Google Shape;585;p64"/>
          <p:cNvGrpSpPr/>
          <p:nvPr/>
        </p:nvGrpSpPr>
        <p:grpSpPr>
          <a:xfrm>
            <a:off x="7607880" y="4107960"/>
            <a:ext cx="1480680" cy="916200"/>
            <a:chOff x="7607880" y="4107960"/>
            <a:chExt cx="1480680" cy="916200"/>
          </a:xfrm>
        </p:grpSpPr>
        <p:sp>
          <p:nvSpPr>
            <p:cNvPr id="634" name="Google Shape;586;p64"/>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35" name="Google Shape;587;p64"/>
            <p:cNvSpPr/>
            <p:nvPr/>
          </p:nvSpPr>
          <p:spPr>
            <a:xfrm rot="19513800" flipH="1" flipV="1">
              <a:off x="8891640" y="4546080"/>
              <a:ext cx="110880" cy="92520"/>
            </a:xfrm>
            <a:custGeom>
              <a:avLst/>
              <a:gdLst>
                <a:gd name="textAreaLeft" fmla="*/ 360 w 110880"/>
                <a:gd name="textAreaRight" fmla="*/ 111600 w 110880"/>
                <a:gd name="textAreaTop" fmla="*/ -360 h 92520"/>
                <a:gd name="textAreaBottom" fmla="*/ 92520 h 92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46440" bIns="4644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636"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37" name="Google Shape;589;p64"/>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38"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39" name="Google Shape;591;p64"/>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40" name="Google Shape;592;p64"/>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641" name="Google Shape;593;p64"/>
          <p:cNvSpPr/>
          <p:nvPr/>
        </p:nvSpPr>
        <p:spPr>
          <a:xfrm rot="10964844">
            <a:off x="-804891" y="3602699"/>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642" name="Google Shape;594;p64"/>
          <p:cNvGrpSpPr/>
          <p:nvPr/>
        </p:nvGrpSpPr>
        <p:grpSpPr>
          <a:xfrm>
            <a:off x="1137240" y="676080"/>
            <a:ext cx="731880" cy="541800"/>
            <a:chOff x="1137240" y="676080"/>
            <a:chExt cx="731880" cy="541800"/>
          </a:xfrm>
        </p:grpSpPr>
        <p:sp>
          <p:nvSpPr>
            <p:cNvPr id="643"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45" name="Google Shape;597;p64"/>
            <p:cNvSpPr/>
            <p:nvPr/>
          </p:nvSpPr>
          <p:spPr>
            <a:xfrm rot="7518600" flipH="1">
              <a:off x="1791360" y="691560"/>
              <a:ext cx="93240" cy="62280"/>
            </a:xfrm>
            <a:custGeom>
              <a:avLst/>
              <a:gdLst>
                <a:gd name="textAreaLeft" fmla="*/ -360 w 93240"/>
                <a:gd name="textAreaRight" fmla="*/ 93240 w 93240"/>
                <a:gd name="textAreaTop" fmla="*/ 0 h 62280"/>
                <a:gd name="textAreaBottom" fmla="*/ 62640 h 622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1320" bIns="31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46" name="Google Shape;598;p64"/>
            <p:cNvSpPr/>
            <p:nvPr/>
          </p:nvSpPr>
          <p:spPr>
            <a:xfrm rot="7518600" flipH="1">
              <a:off x="1316160" y="793080"/>
              <a:ext cx="81360" cy="59040"/>
            </a:xfrm>
            <a:custGeom>
              <a:avLst/>
              <a:gdLst>
                <a:gd name="textAreaLeft" fmla="*/ 360 w 81360"/>
                <a:gd name="textAreaRight" fmla="*/ 82080 w 81360"/>
                <a:gd name="textAreaTop" fmla="*/ 0 h 59040"/>
                <a:gd name="textAreaBottom" fmla="*/ 59400 h 590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pic>
        <p:nvPicPr>
          <p:cNvPr id="2" name="Εικόνα 1"/>
          <p:cNvPicPr>
            <a:picLocks noChangeAspect="1"/>
          </p:cNvPicPr>
          <p:nvPr/>
        </p:nvPicPr>
        <p:blipFill>
          <a:blip r:embed="rId3" cstate="print"/>
          <a:stretch>
            <a:fillRect/>
          </a:stretch>
        </p:blipFill>
        <p:spPr>
          <a:xfrm rot="20890448">
            <a:off x="6209744" y="2802092"/>
            <a:ext cx="2750132" cy="2081697"/>
          </a:xfrm>
          <a:prstGeom prst="rect">
            <a:avLst/>
          </a:prstGeom>
        </p:spPr>
      </p:pic>
      <p:graphicFrame>
        <p:nvGraphicFramePr>
          <p:cNvPr id="1026" name="Object 2"/>
          <p:cNvGraphicFramePr>
            <a:graphicFrameLocks noChangeAspect="1"/>
          </p:cNvGraphicFramePr>
          <p:nvPr>
            <p:extLst>
              <p:ext uri="{D42A27DB-BD31-4B8C-83A1-F6EECF244321}">
                <p14:modId xmlns:p14="http://schemas.microsoft.com/office/powerpoint/2010/main" val="4173789605"/>
              </p:ext>
            </p:extLst>
          </p:nvPr>
        </p:nvGraphicFramePr>
        <p:xfrm>
          <a:off x="5552496" y="801125"/>
          <a:ext cx="2449373" cy="2423121"/>
        </p:xfrm>
        <a:graphic>
          <a:graphicData uri="http://schemas.openxmlformats.org/presentationml/2006/ole">
            <mc:AlternateContent xmlns:mc="http://schemas.openxmlformats.org/markup-compatibility/2006">
              <mc:Choice xmlns:v="urn:schemas-microsoft-com:vml" Requires="v">
                <p:oleObj spid="_x0000_s1048" name="Εικόνα" r:id="rId4" imgW="15238095" imgH="8571429" progId="StaticDib">
                  <p:embed/>
                </p:oleObj>
              </mc:Choice>
              <mc:Fallback>
                <p:oleObj name="Εικόνα" r:id="rId4" imgW="15238095" imgH="8571429" progId="StaticDib">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496" y="801125"/>
                        <a:ext cx="2449373" cy="24231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Google Shape;3081;p108"/>
          <p:cNvSpPr/>
          <p:nvPr/>
        </p:nvSpPr>
        <p:spPr>
          <a:xfrm rot="6380400">
            <a:off x="5607360" y="2445120"/>
            <a:ext cx="3895920" cy="2272320"/>
          </a:xfrm>
          <a:custGeom>
            <a:avLst/>
            <a:gdLst>
              <a:gd name="textAreaLeft" fmla="*/ 0 w 3895920"/>
              <a:gd name="textAreaRight" fmla="*/ 3896280 w 3895920"/>
              <a:gd name="textAreaTop" fmla="*/ 0 h 2272320"/>
              <a:gd name="textAreaBottom" fmla="*/ 2272680 h 227232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648" name="Google Shape;3082;p108"/>
          <p:cNvGrpSpPr/>
          <p:nvPr/>
        </p:nvGrpSpPr>
        <p:grpSpPr>
          <a:xfrm rot="19668698">
            <a:off x="3538194" y="-51048"/>
            <a:ext cx="3658692" cy="3380271"/>
            <a:chOff x="3761640" y="240480"/>
            <a:chExt cx="4321080" cy="3816360"/>
          </a:xfrm>
        </p:grpSpPr>
        <p:sp>
          <p:nvSpPr>
            <p:cNvPr id="649" name="Google Shape;3083;p108"/>
            <p:cNvSpPr/>
            <p:nvPr/>
          </p:nvSpPr>
          <p:spPr>
            <a:xfrm rot="21396000">
              <a:off x="4529520" y="240480"/>
              <a:ext cx="3553200" cy="3262680"/>
            </a:xfrm>
            <a:custGeom>
              <a:avLst/>
              <a:gdLst>
                <a:gd name="textAreaLeft" fmla="*/ 0 w 3553200"/>
                <a:gd name="textAreaRight" fmla="*/ 355356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650" name="Google Shape;3084;p108"/>
            <p:cNvSpPr/>
            <p:nvPr/>
          </p:nvSpPr>
          <p:spPr>
            <a:xfrm rot="204000" flipH="1">
              <a:off x="3761640" y="794160"/>
              <a:ext cx="3553200" cy="3262680"/>
            </a:xfrm>
            <a:custGeom>
              <a:avLst/>
              <a:gdLst>
                <a:gd name="textAreaLeft" fmla="*/ 360 w 3553200"/>
                <a:gd name="textAreaRight" fmla="*/ 355392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nvGrpSpPr>
            <p:cNvPr id="651" name="Google Shape;3085;p108"/>
            <p:cNvGrpSpPr/>
            <p:nvPr/>
          </p:nvGrpSpPr>
          <p:grpSpPr>
            <a:xfrm>
              <a:off x="4580280" y="675720"/>
              <a:ext cx="677880" cy="968040"/>
              <a:chOff x="4580280" y="675720"/>
              <a:chExt cx="677880" cy="968040"/>
            </a:xfrm>
          </p:grpSpPr>
          <p:sp>
            <p:nvSpPr>
              <p:cNvPr id="654" name="Google Shape;3088;p108"/>
              <p:cNvSpPr/>
              <p:nvPr/>
            </p:nvSpPr>
            <p:spPr>
              <a:xfrm rot="12528600" flipH="1" flipV="1">
                <a:off x="5138640" y="67572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56" name="Google Shape;3090;p108"/>
              <p:cNvSpPr/>
              <p:nvPr/>
            </p:nvSpPr>
            <p:spPr>
              <a:xfrm rot="12528600" flipH="1" flipV="1">
                <a:off x="4580280" y="821520"/>
                <a:ext cx="96840" cy="69840"/>
              </a:xfrm>
              <a:custGeom>
                <a:avLst/>
                <a:gdLst>
                  <a:gd name="textAreaLeft" fmla="*/ -360 w 96840"/>
                  <a:gd name="textAreaRight" fmla="*/ 96840 w 96840"/>
                  <a:gd name="textAreaTop" fmla="*/ 360 h 69840"/>
                  <a:gd name="textAreaBottom" fmla="*/ 70560 h 698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4920" bIns="349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58" name="Google Shape;3092;p108"/>
              <p:cNvSpPr/>
              <p:nvPr/>
            </p:nvSpPr>
            <p:spPr>
              <a:xfrm rot="12528600" flipH="1" flipV="1">
                <a:off x="5143680" y="15656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grpSp>
      <p:sp>
        <p:nvSpPr>
          <p:cNvPr id="659" name="PlaceHolder 1"/>
          <p:cNvSpPr>
            <a:spLocks noGrp="1"/>
          </p:cNvSpPr>
          <p:nvPr>
            <p:ph type="title"/>
          </p:nvPr>
        </p:nvSpPr>
        <p:spPr>
          <a:xfrm>
            <a:off x="714348" y="214296"/>
            <a:ext cx="4143404" cy="642942"/>
          </a:xfrm>
          <a:prstGeom prst="rect">
            <a:avLst/>
          </a:prstGeom>
          <a:noFill/>
          <a:ln w="0">
            <a:noFill/>
          </a:ln>
        </p:spPr>
        <p:txBody>
          <a:bodyPr lIns="91440" tIns="91440" rIns="91440" bIns="91440" anchor="ctr">
            <a:normAutofit/>
          </a:bodyPr>
          <a:lstStyle/>
          <a:p>
            <a:pPr indent="0">
              <a:lnSpc>
                <a:spcPct val="100000"/>
              </a:lnSpc>
              <a:buNone/>
              <a:tabLst>
                <a:tab pos="0" algn="l"/>
              </a:tabLst>
            </a:pPr>
            <a:r>
              <a:rPr lang="el-GR" sz="2400" b="1" dirty="0" smtClean="0">
                <a:solidFill>
                  <a:schemeClr val="accent2">
                    <a:lumMod val="50000"/>
                  </a:schemeClr>
                </a:solidFill>
                <a:latin typeface="Comic Sans MS" pitchFamily="66" charset="0"/>
              </a:rPr>
              <a:t>    ΚΤΙΡΙΟ ΖΑΜΠΑΝΗ</a:t>
            </a:r>
            <a:endParaRPr lang="fr-FR" sz="2400" b="0" strike="noStrike" spc="-1" dirty="0">
              <a:solidFill>
                <a:schemeClr val="accent2">
                  <a:lumMod val="50000"/>
                </a:schemeClr>
              </a:solidFill>
              <a:latin typeface="Comic Sans MS" pitchFamily="66" charset="0"/>
            </a:endParaRPr>
          </a:p>
        </p:txBody>
      </p:sp>
      <p:sp>
        <p:nvSpPr>
          <p:cNvPr id="660" name="PlaceHolder 2"/>
          <p:cNvSpPr>
            <a:spLocks noGrp="1"/>
          </p:cNvSpPr>
          <p:nvPr>
            <p:ph type="subTitle"/>
          </p:nvPr>
        </p:nvSpPr>
        <p:spPr>
          <a:xfrm>
            <a:off x="500034" y="857238"/>
            <a:ext cx="4286280" cy="3929090"/>
          </a:xfrm>
          <a:prstGeom prst="rect">
            <a:avLst/>
          </a:prstGeom>
          <a:noFill/>
          <a:ln w="0">
            <a:noFill/>
          </a:ln>
        </p:spPr>
        <p:txBody>
          <a:bodyPr lIns="91440" tIns="91440" rIns="91440" bIns="91440" anchor="t">
            <a:noAutofit/>
          </a:bodyPr>
          <a:lstStyle/>
          <a:p>
            <a:pPr marL="0" indent="0" algn="just" fontAlgn="base">
              <a:buNone/>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Στο κτίριο Ζαμπάνη, το οποίο κατοικείται μέχρι σήμερα, έχει εφαρμοστεί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 αμερικανική τεχνογνωσία εύκαμπτων αντισεισμικών κτηρίων.</a:t>
            </a:r>
          </a:p>
          <a:p>
            <a:pPr marL="0" indent="0" algn="just" fontAlgn="base">
              <a:buNone/>
            </a:pPr>
            <a:endPar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lgn="just" fontAlgn="base">
              <a:buClr>
                <a:schemeClr val="accent1">
                  <a:lumMod val="50000"/>
                </a:schemeClr>
              </a:buClr>
              <a:buFont typeface="Wingdings" pitchFamily="2" charset="2"/>
              <a:buChar char="v"/>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Κατασκευάστηκε το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1929</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από τον Αμερικανό αρχιτέκτονα Τ. Bronderick. </a:t>
            </a:r>
          </a:p>
          <a:p>
            <a:pPr algn="just" fontAlgn="base">
              <a:buClr>
                <a:schemeClr val="accent1">
                  <a:lumMod val="50000"/>
                </a:schemeClr>
              </a:buClr>
              <a:buFont typeface="Wingdings" pitchFamily="2" charset="2"/>
              <a:buChar char="v"/>
            </a:pPr>
            <a:endParaRPr lang="el-GR" sz="16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lgn="just" fontAlgn="base">
              <a:buClr>
                <a:schemeClr val="accent1">
                  <a:lumMod val="50000"/>
                </a:schemeClr>
              </a:buClr>
              <a:buFont typeface="Wingdings" pitchFamily="2" charset="2"/>
              <a:buChar char="v"/>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Είναι εξ’ ολοκλήρου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ξύλινο</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διαθέτει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μεταλλική επένδυση </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για προστασία από το υγρό κλίμα της Κορίνθου, ανασυρόμενα παράθυρα αγγλοαμερικανικού σχεδιασμού, θύρα εισόδου με πολύχρωμα τζάμια και ακολουθεί συμμετρική γεωργιανή κάτοψη.</a:t>
            </a:r>
          </a:p>
          <a:p>
            <a:pPr indent="0">
              <a:lnSpc>
                <a:spcPct val="100000"/>
              </a:lnSpc>
              <a:buNone/>
              <a:tabLst>
                <a:tab pos="0" algn="l"/>
              </a:tabLst>
            </a:pPr>
            <a:endParaRPr lang="en-US" b="0" strike="noStrike" spc="-1" dirty="0">
              <a:solidFill>
                <a:schemeClr val="accent1">
                  <a:lumMod val="50000"/>
                </a:schemeClr>
              </a:solidFill>
              <a:latin typeface="Comic Sans MS" pitchFamily="66" charset="0"/>
            </a:endParaRPr>
          </a:p>
        </p:txBody>
      </p:sp>
      <p:sp>
        <p:nvSpPr>
          <p:cNvPr id="662" name="Google Shape;3096;p108"/>
          <p:cNvSpPr/>
          <p:nvPr/>
        </p:nvSpPr>
        <p:spPr>
          <a:xfrm>
            <a:off x="5055230" y="1000114"/>
            <a:ext cx="3727800" cy="3357586"/>
          </a:xfrm>
          <a:custGeom>
            <a:avLst/>
            <a:gdLst>
              <a:gd name="textAreaLeft" fmla="*/ 0 w 3727800"/>
              <a:gd name="textAreaRight" fmla="*/ 3728160 w 3727800"/>
              <a:gd name="textAreaTop" fmla="*/ 0 h 2943720"/>
              <a:gd name="textAreaBottom" fmla="*/ 2944080 h 2943720"/>
            </a:gdLst>
            <a:ahLst/>
            <a:cxnLst/>
            <a:rect l="textAreaLeft" t="textAreaTop" r="textAreaRight" b="textAreaBottom"/>
            <a:pathLst>
              <a:path w="131696" h="100673">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4"/>
          </a:solidFill>
          <a:ln w="9525">
            <a:solidFill>
              <a:srgbClr val="A4AD8F"/>
            </a:solidFill>
            <a:round/>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664" name="Google Shape;3098;p108"/>
          <p:cNvGrpSpPr/>
          <p:nvPr/>
        </p:nvGrpSpPr>
        <p:grpSpPr>
          <a:xfrm>
            <a:off x="192600" y="81720"/>
            <a:ext cx="1056960" cy="864720"/>
            <a:chOff x="192600" y="81720"/>
            <a:chExt cx="1056960" cy="864720"/>
          </a:xfrm>
        </p:grpSpPr>
        <p:sp>
          <p:nvSpPr>
            <p:cNvPr id="665" name="Google Shape;3099;p108"/>
            <p:cNvSpPr/>
            <p:nvPr/>
          </p:nvSpPr>
          <p:spPr>
            <a:xfrm rot="8713800" flipH="1" flipV="1">
              <a:off x="192600" y="86040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67" name="Google Shape;3101;p108"/>
            <p:cNvSpPr/>
            <p:nvPr/>
          </p:nvSpPr>
          <p:spPr>
            <a:xfrm rot="8713800" flipH="1" flipV="1">
              <a:off x="731880" y="8172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68" name="Google Shape;3102;p108"/>
            <p:cNvSpPr/>
            <p:nvPr/>
          </p:nvSpPr>
          <p:spPr>
            <a:xfrm rot="8713800" flipH="1" flipV="1">
              <a:off x="1107720" y="23400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69" name="Google Shape;3103;p108"/>
            <p:cNvSpPr/>
            <p:nvPr/>
          </p:nvSpPr>
          <p:spPr>
            <a:xfrm rot="8713800" flipH="1" flipV="1">
              <a:off x="615960" y="65304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pic>
        <p:nvPicPr>
          <p:cNvPr id="28" name="Picture 4" descr="Κόρινθος: Το “διατηρητέο” σπίτι του 1929, που επισκέφτηκε ο Βενιζέλος  (φωτό) – korinthia.net.gr"/>
          <p:cNvPicPr>
            <a:picLocks noChangeAspect="1" noChangeArrowheads="1"/>
          </p:cNvPicPr>
          <p:nvPr/>
        </p:nvPicPr>
        <p:blipFill>
          <a:blip r:embed="rId2" cstate="print"/>
          <a:srcRect/>
          <a:stretch>
            <a:fillRect/>
          </a:stretch>
        </p:blipFill>
        <p:spPr bwMode="auto">
          <a:xfrm>
            <a:off x="5161061" y="1208795"/>
            <a:ext cx="3496380" cy="21082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2" name="Google Shape;579;p64"/>
          <p:cNvGrpSpPr/>
          <p:nvPr/>
        </p:nvGrpSpPr>
        <p:grpSpPr>
          <a:xfrm rot="19735789">
            <a:off x="3188439" y="2415230"/>
            <a:ext cx="7399800" cy="3024350"/>
            <a:chOff x="871920" y="267480"/>
            <a:chExt cx="7399800" cy="4608360"/>
          </a:xfrm>
        </p:grpSpPr>
        <p:sp>
          <p:nvSpPr>
            <p:cNvPr id="673"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674"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sp>
        <p:nvSpPr>
          <p:cNvPr id="676" name="PlaceHolder 2"/>
          <p:cNvSpPr>
            <a:spLocks noGrp="1"/>
          </p:cNvSpPr>
          <p:nvPr>
            <p:ph type="subTitle" idx="4294967295"/>
          </p:nvPr>
        </p:nvSpPr>
        <p:spPr>
          <a:xfrm>
            <a:off x="4429124" y="785800"/>
            <a:ext cx="4500593" cy="3929064"/>
          </a:xfrm>
          <a:prstGeom prst="rect">
            <a:avLst/>
          </a:prstGeom>
          <a:noFill/>
          <a:ln w="0">
            <a:noFill/>
          </a:ln>
        </p:spPr>
        <p:txBody>
          <a:bodyPr lIns="91440" tIns="91440" rIns="91440" bIns="91440" anchor="ctr">
            <a:noAutofit/>
          </a:bodyPr>
          <a:lstStyle/>
          <a:p>
            <a:pPr marL="342900" indent="-342900" algn="just" fontAlgn="base">
              <a:buClr>
                <a:schemeClr val="accent1">
                  <a:lumMod val="50000"/>
                </a:schemeClr>
              </a:buClr>
              <a:buSzPct val="80000"/>
              <a:buFont typeface="Wingdings" pitchFamily="2" charset="2"/>
              <a:buChar char="v"/>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Το κτίριο επισκέφτηκε ο Πρωθυπουργός Ελευθέριος Βενιζέλος, ο οποίος διατηρούσε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προσωπική φιλία </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με τον ιδιοκτήτη του Δημήτριο Ζαμπάνη – Γονατά.</a:t>
            </a:r>
          </a:p>
          <a:p>
            <a:pPr marL="342900" indent="-342900" algn="just" fontAlgn="base">
              <a:buClr>
                <a:schemeClr val="accent1">
                  <a:lumMod val="50000"/>
                </a:schemeClr>
              </a:buClr>
              <a:buSzPct val="80000"/>
              <a:buFont typeface="Wingdings" pitchFamily="2" charset="2"/>
              <a:buChar char="v"/>
            </a:pPr>
            <a:endParaRPr lang="el-GR" sz="16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342900" indent="-342900" algn="just" fontAlgn="base">
              <a:buClr>
                <a:schemeClr val="accent1">
                  <a:lumMod val="50000"/>
                </a:schemeClr>
              </a:buClr>
              <a:buSzPct val="80000"/>
              <a:buFont typeface="Wingdings" pitchFamily="2" charset="2"/>
              <a:buChar char="v"/>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Την περίοδο της κατοχής, το κτίριο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επιτάχτηκε</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από τους Γερμανούς και χρησιμοποιήθηκε σαν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κατάλυμα</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υψηλόβαθμων αξιωματικών</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a:t>
            </a:r>
          </a:p>
          <a:p>
            <a:pPr marL="342900" indent="-342900" algn="just" fontAlgn="base">
              <a:buClr>
                <a:schemeClr val="accent1">
                  <a:lumMod val="50000"/>
                </a:schemeClr>
              </a:buClr>
              <a:buSzPct val="80000"/>
              <a:buFont typeface="Wingdings" pitchFamily="2" charset="2"/>
              <a:buChar char="v"/>
            </a:pPr>
            <a:endParaRPr lang="el-GR" sz="16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342900" indent="-342900" algn="just" fontAlgn="base">
              <a:buClr>
                <a:schemeClr val="accent1">
                  <a:lumMod val="50000"/>
                </a:schemeClr>
              </a:buClr>
              <a:buSzPct val="80000"/>
              <a:buFont typeface="Wingdings" pitchFamily="2" charset="2"/>
              <a:buChar char="v"/>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Το 1994 το κτίριο κηρύχθηκε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διατηρητέο</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και αποτελεί ένα σημαντικότατο κομμάτι της αρχιτεκτονικής κληρονομιάς της Κορίνθου και ένα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μοναδικό κτίριο σε όλη την Ελλάδα.</a:t>
            </a:r>
          </a:p>
          <a:p>
            <a:pPr indent="0" algn="ctr">
              <a:lnSpc>
                <a:spcPct val="100000"/>
              </a:lnSpc>
              <a:buNone/>
              <a:tabLst>
                <a:tab pos="0" algn="l"/>
              </a:tabLst>
            </a:pPr>
            <a:endParaRPr lang="en-US" sz="1600" b="0" strike="noStrike" spc="-1" dirty="0">
              <a:solidFill>
                <a:schemeClr val="accent1">
                  <a:lumMod val="50000"/>
                </a:schemeClr>
              </a:solidFill>
              <a:latin typeface="Comic Sans MS" pitchFamily="66" charset="0"/>
            </a:endParaRPr>
          </a:p>
        </p:txBody>
      </p:sp>
      <p:sp>
        <p:nvSpPr>
          <p:cNvPr id="686" name="Google Shape;593;p64"/>
          <p:cNvSpPr/>
          <p:nvPr/>
        </p:nvSpPr>
        <p:spPr>
          <a:xfrm rot="18178800">
            <a:off x="-695607" y="-166427"/>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687" name="Google Shape;594;p64"/>
          <p:cNvGrpSpPr/>
          <p:nvPr/>
        </p:nvGrpSpPr>
        <p:grpSpPr>
          <a:xfrm>
            <a:off x="1123662" y="541873"/>
            <a:ext cx="776160" cy="562680"/>
            <a:chOff x="1114920" y="667080"/>
            <a:chExt cx="776160" cy="562680"/>
          </a:xfrm>
        </p:grpSpPr>
        <p:sp>
          <p:nvSpPr>
            <p:cNvPr id="688"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89" name="Google Shape;596;p64"/>
            <p:cNvSpPr/>
            <p:nvPr/>
          </p:nvSpPr>
          <p:spPr>
            <a:xfrm rot="7518600" flipH="1">
              <a:off x="1476360" y="1075320"/>
              <a:ext cx="93240" cy="78120"/>
            </a:xfrm>
            <a:custGeom>
              <a:avLst/>
              <a:gdLst>
                <a:gd name="textAreaLeft" fmla="*/ -360 w 93240"/>
                <a:gd name="textAreaRight" fmla="*/ 93240 w 93240"/>
                <a:gd name="textAreaTop" fmla="*/ 0 h 78120"/>
                <a:gd name="textAreaBottom" fmla="*/ 78480 h 781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FFFFFF"/>
                </a:solidFill>
                <a:latin typeface="OpenSymbol"/>
              </a:endParaRPr>
            </a:p>
          </p:txBody>
        </p:sp>
        <p:sp>
          <p:nvSpPr>
            <p:cNvPr id="690" name="Google Shape;597;p64"/>
            <p:cNvSpPr/>
            <p:nvPr/>
          </p:nvSpPr>
          <p:spPr>
            <a:xfrm rot="7518600" flipH="1">
              <a:off x="1791360" y="691560"/>
              <a:ext cx="93240" cy="62280"/>
            </a:xfrm>
            <a:custGeom>
              <a:avLst/>
              <a:gdLst>
                <a:gd name="textAreaLeft" fmla="*/ -360 w 93240"/>
                <a:gd name="textAreaRight" fmla="*/ 93240 w 93240"/>
                <a:gd name="textAreaTop" fmla="*/ 0 h 62280"/>
                <a:gd name="textAreaBottom" fmla="*/ 62640 h 622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1320" bIns="31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691" name="Google Shape;598;p64"/>
            <p:cNvSpPr/>
            <p:nvPr/>
          </p:nvSpPr>
          <p:spPr>
            <a:xfrm rot="7518600" flipH="1">
              <a:off x="1316160" y="793080"/>
              <a:ext cx="81360" cy="59040"/>
            </a:xfrm>
            <a:custGeom>
              <a:avLst/>
              <a:gdLst>
                <a:gd name="textAreaLeft" fmla="*/ 360 w 81360"/>
                <a:gd name="textAreaRight" fmla="*/ 82080 w 81360"/>
                <a:gd name="textAreaTop" fmla="*/ 0 h 59040"/>
                <a:gd name="textAreaBottom" fmla="*/ 59400 h 590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pic>
        <p:nvPicPr>
          <p:cNvPr id="22" name="4 - Θέση περιεχομένου" descr="20250106_103628.jpg"/>
          <p:cNvPicPr>
            <a:picLocks noChangeAspect="1"/>
          </p:cNvPicPr>
          <p:nvPr/>
        </p:nvPicPr>
        <p:blipFill>
          <a:blip r:embed="rId2" cstate="print"/>
          <a:stretch>
            <a:fillRect/>
          </a:stretch>
        </p:blipFill>
        <p:spPr>
          <a:xfrm rot="5400000">
            <a:off x="500032" y="928676"/>
            <a:ext cx="3714776" cy="34290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Google Shape;793;p68"/>
          <p:cNvSpPr/>
          <p:nvPr/>
        </p:nvSpPr>
        <p:spPr>
          <a:xfrm flipH="1">
            <a:off x="4365720" y="1388520"/>
            <a:ext cx="1633320" cy="1499760"/>
          </a:xfrm>
          <a:custGeom>
            <a:avLst/>
            <a:gdLst>
              <a:gd name="textAreaLeft" fmla="*/ -360 w 1633320"/>
              <a:gd name="textAreaRight" fmla="*/ 1633320 w 1633320"/>
              <a:gd name="textAreaTop" fmla="*/ 0 h 1499760"/>
              <a:gd name="textAreaBottom" fmla="*/ 1500120 h 14997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705" name="PlaceHolder 2"/>
          <p:cNvSpPr>
            <a:spLocks noGrp="1"/>
          </p:cNvSpPr>
          <p:nvPr>
            <p:ph type="title"/>
          </p:nvPr>
        </p:nvSpPr>
        <p:spPr>
          <a:xfrm>
            <a:off x="4429124" y="214296"/>
            <a:ext cx="3643338" cy="571504"/>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l-GR" sz="2400" b="1" dirty="0" smtClean="0">
                <a:solidFill>
                  <a:schemeClr val="accent1">
                    <a:lumMod val="50000"/>
                  </a:schemeClr>
                </a:solidFill>
                <a:latin typeface="Comic Sans MS" pitchFamily="66" charset="0"/>
              </a:rPr>
              <a:t>Η ΣΥΓΧΡΟΝΗ ΠΟΛΗ</a:t>
            </a:r>
            <a:br>
              <a:rPr lang="el-GR" sz="2400" b="1" dirty="0" smtClean="0">
                <a:solidFill>
                  <a:schemeClr val="accent1">
                    <a:lumMod val="50000"/>
                  </a:schemeClr>
                </a:solidFill>
                <a:latin typeface="Comic Sans MS" pitchFamily="66" charset="0"/>
              </a:rPr>
            </a:br>
            <a:endParaRPr lang="fr-FR" sz="2400" b="0" strike="noStrike" spc="-1" dirty="0">
              <a:solidFill>
                <a:schemeClr val="accent1">
                  <a:lumMod val="50000"/>
                </a:schemeClr>
              </a:solidFill>
              <a:latin typeface="Comic Sans MS" pitchFamily="66" charset="0"/>
            </a:endParaRPr>
          </a:p>
        </p:txBody>
      </p:sp>
      <p:sp>
        <p:nvSpPr>
          <p:cNvPr id="706" name="PlaceHolder 3"/>
          <p:cNvSpPr>
            <a:spLocks noGrp="1"/>
          </p:cNvSpPr>
          <p:nvPr>
            <p:ph type="subTitle"/>
          </p:nvPr>
        </p:nvSpPr>
        <p:spPr>
          <a:xfrm>
            <a:off x="4214810" y="785800"/>
            <a:ext cx="4219428" cy="3857652"/>
          </a:xfrm>
          <a:prstGeom prst="rect">
            <a:avLst/>
          </a:prstGeom>
          <a:noFill/>
          <a:ln w="0">
            <a:noFill/>
          </a:ln>
        </p:spPr>
        <p:txBody>
          <a:bodyPr lIns="91440" tIns="91440" rIns="91440" bIns="91440" anchor="ctr">
            <a:normAutofit fontScale="97483"/>
          </a:bodyPr>
          <a:lstStyle/>
          <a:p>
            <a:pPr marL="0" indent="0" algn="just">
              <a:lnSpc>
                <a:spcPct val="90000"/>
              </a:lnSpc>
              <a:buNone/>
            </a:pP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Και από την Αρχαία Κόρινθο, τον Ισθμό και τη νεοκλασική Κόρινθο, όπως διαμορφώθηκε μετά από τους σεισμούς, φτάνουμε στην Κόρινθο τη σημερινή εποχή. </a:t>
            </a:r>
          </a:p>
          <a:p>
            <a:pPr marL="0" indent="0" algn="just">
              <a:lnSpc>
                <a:spcPct val="90000"/>
              </a:lnSpc>
              <a:buNone/>
            </a:pP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 πόλη μας , ζωντανή και σύγχρονη, προσκαλεί τον καθένα από σας να την επισκεφτεί, να την περπατήσει, να την χαρεί, να νοιώσει την ανάσα των αιώνων και του σήμερα, το κάλεσμα των δύο θαλασσών που την περιβάλλουν και να καταλάβει μόνος του, γιατί η πόλη μας λεγόταν και λέγεται «Αφνειός».</a:t>
            </a:r>
          </a:p>
          <a:p>
            <a:pPr marL="0" indent="0">
              <a:lnSpc>
                <a:spcPct val="90000"/>
              </a:lnSpc>
              <a:buNone/>
            </a:pPr>
            <a:endParaRPr lang="el-GR" sz="1400" dirty="0"/>
          </a:p>
          <a:p>
            <a:pPr indent="0" algn="ctr">
              <a:buNone/>
            </a:pPr>
            <a:endParaRPr lang="en-US" sz="1400" b="0" strike="noStrike" spc="-1" dirty="0">
              <a:solidFill>
                <a:schemeClr val="dk1"/>
              </a:solidFill>
              <a:latin typeface="Nunito"/>
              <a:ea typeface="Nunito"/>
            </a:endParaRPr>
          </a:p>
        </p:txBody>
      </p:sp>
      <p:sp>
        <p:nvSpPr>
          <p:cNvPr id="708" name="Google Shape;799;p68"/>
          <p:cNvSpPr/>
          <p:nvPr/>
        </p:nvSpPr>
        <p:spPr>
          <a:xfrm rot="271800">
            <a:off x="6085440" y="122040"/>
            <a:ext cx="3169800" cy="1848960"/>
          </a:xfrm>
          <a:custGeom>
            <a:avLst/>
            <a:gdLst>
              <a:gd name="textAreaLeft" fmla="*/ 0 w 3169800"/>
              <a:gd name="textAreaRight" fmla="*/ 3170160 w 3169800"/>
              <a:gd name="textAreaTop" fmla="*/ 0 h 1848960"/>
              <a:gd name="textAreaBottom" fmla="*/ 1849320 h 18489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pic>
        <p:nvPicPr>
          <p:cNvPr id="26" name="25 - Εικόνα" descr="308_22089145436.jpg"/>
          <p:cNvPicPr>
            <a:picLocks noChangeAspect="1"/>
          </p:cNvPicPr>
          <p:nvPr/>
        </p:nvPicPr>
        <p:blipFill>
          <a:blip r:embed="rId2" cstate="print"/>
          <a:stretch>
            <a:fillRect/>
          </a:stretch>
        </p:blipFill>
        <p:spPr>
          <a:xfrm>
            <a:off x="428596" y="785801"/>
            <a:ext cx="3357586" cy="3357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 name="Google Shape;579;p64"/>
          <p:cNvGrpSpPr/>
          <p:nvPr/>
        </p:nvGrpSpPr>
        <p:grpSpPr>
          <a:xfrm rot="7956270">
            <a:off x="-917273" y="3172827"/>
            <a:ext cx="2676691" cy="3579544"/>
            <a:chOff x="871920" y="267480"/>
            <a:chExt cx="7399800" cy="4608360"/>
          </a:xfrm>
        </p:grpSpPr>
        <p:sp>
          <p:nvSpPr>
            <p:cNvPr id="718"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719"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sp>
        <p:nvSpPr>
          <p:cNvPr id="720" name="PlaceHolder 1"/>
          <p:cNvSpPr>
            <a:spLocks noGrp="1"/>
          </p:cNvSpPr>
          <p:nvPr>
            <p:ph type="title" idx="4294967295"/>
          </p:nvPr>
        </p:nvSpPr>
        <p:spPr>
          <a:xfrm>
            <a:off x="928662" y="357172"/>
            <a:ext cx="3071813" cy="928687"/>
          </a:xfrm>
          <a:prstGeom prst="rect">
            <a:avLst/>
          </a:prstGeom>
          <a:noFill/>
          <a:ln w="0">
            <a:noFill/>
          </a:ln>
        </p:spPr>
        <p:txBody>
          <a:bodyPr lIns="91440" tIns="91440" rIns="91440" bIns="91440" anchor="ctr">
            <a:normAutofit/>
          </a:bodyPr>
          <a:lstStyle/>
          <a:p>
            <a:pPr indent="0" algn="l">
              <a:lnSpc>
                <a:spcPct val="100000"/>
              </a:lnSpc>
              <a:buNone/>
              <a:tabLst>
                <a:tab pos="0" algn="l"/>
              </a:tabLst>
            </a:pPr>
            <a:r>
              <a:rPr lang="el-GR" sz="24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Σημεία αναφοράς </a:t>
            </a:r>
            <a:endParaRPr lang="fr-FR" sz="2400" b="1" strike="noStrike" spc="-1" dirty="0">
              <a:solidFill>
                <a:schemeClr val="accent1">
                  <a:lumMod val="50000"/>
                </a:schemeClr>
              </a:solidFill>
              <a:latin typeface="Comic Sans MS" pitchFamily="66" charset="0"/>
            </a:endParaRPr>
          </a:p>
        </p:txBody>
      </p:sp>
      <p:sp>
        <p:nvSpPr>
          <p:cNvPr id="721" name="PlaceHolder 2"/>
          <p:cNvSpPr>
            <a:spLocks noGrp="1"/>
          </p:cNvSpPr>
          <p:nvPr>
            <p:ph type="subTitle" idx="4294967295"/>
          </p:nvPr>
        </p:nvSpPr>
        <p:spPr>
          <a:xfrm>
            <a:off x="323528" y="1428742"/>
            <a:ext cx="4034158" cy="3429024"/>
          </a:xfrm>
          <a:prstGeom prst="rect">
            <a:avLst/>
          </a:prstGeom>
          <a:noFill/>
          <a:ln w="0">
            <a:noFill/>
          </a:ln>
        </p:spPr>
        <p:txBody>
          <a:bodyPr lIns="91440" tIns="91440" rIns="91440" bIns="91440" anchor="ctr">
            <a:noAutofit/>
          </a:bodyPr>
          <a:lstStyle/>
          <a:p>
            <a:pPr indent="0" algn="just">
              <a:lnSpc>
                <a:spcPct val="100000"/>
              </a:lnSpc>
              <a:buFont typeface="Wingdings" pitchFamily="2" charset="2"/>
              <a:buChar char="Ø"/>
              <a:tabLst>
                <a:tab pos="0" algn="l"/>
              </a:tabLst>
            </a:pPr>
            <a:r>
              <a:rPr lang="el-GR" dirty="0">
                <a:solidFill>
                  <a:schemeClr val="accent1">
                    <a:lumMod val="50000"/>
                  </a:schemeClr>
                </a:solidFill>
                <a:latin typeface="Comic Sans MS" pitchFamily="66" charset="0"/>
                <a:ea typeface="Calibri" panose="020F0502020204030204" pitchFamily="34" charset="0"/>
                <a:cs typeface="Calibri" panose="020F0502020204030204" pitchFamily="34" charset="0"/>
              </a:rPr>
              <a:t>Τ</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ο πεζοδρομημένο με ενυπόγραφα ψηφιδωτά κέντρο της, όπου συγκεντρώνει τα περισσότερα εμπορικά μαγαζιά.</a:t>
            </a:r>
          </a:p>
          <a:p>
            <a:pPr indent="0" algn="just">
              <a:lnSpc>
                <a:spcPct val="100000"/>
              </a:lnSpc>
              <a:buFont typeface="Wingdings" pitchFamily="2" charset="2"/>
              <a:buChar char="Ø"/>
              <a:tabLst>
                <a:tab pos="0" algn="l"/>
              </a:tabLst>
            </a:pPr>
            <a:endPar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indent="0" algn="just">
              <a:lnSpc>
                <a:spcPct val="100000"/>
              </a:lnSpc>
              <a:buFont typeface="Wingdings" pitchFamily="2" charset="2"/>
              <a:buChar char="Ø"/>
              <a:tabLst>
                <a:tab pos="0" algn="l"/>
              </a:tabLst>
            </a:pP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dirty="0">
                <a:solidFill>
                  <a:schemeClr val="accent1">
                    <a:lumMod val="50000"/>
                  </a:schemeClr>
                </a:solidFill>
                <a:latin typeface="Comic Sans MS" pitchFamily="66" charset="0"/>
                <a:ea typeface="Calibri" panose="020F0502020204030204" pitchFamily="34" charset="0"/>
                <a:cs typeface="Calibri" panose="020F0502020204030204" pitchFamily="34" charset="0"/>
              </a:rPr>
              <a:t>Η</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πλατεία Παναγή Τσαλδάρη (Περιβολάκια).</a:t>
            </a:r>
          </a:p>
          <a:p>
            <a:pPr indent="0" algn="just">
              <a:lnSpc>
                <a:spcPct val="100000"/>
              </a:lnSpc>
              <a:tabLst>
                <a:tab pos="0" algn="l"/>
              </a:tabLst>
            </a:pPr>
            <a:endPar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indent="0" algn="just">
              <a:lnSpc>
                <a:spcPct val="100000"/>
              </a:lnSpc>
              <a:buFont typeface="Wingdings" pitchFamily="2" charset="2"/>
              <a:buChar char="Ø"/>
              <a:tabLst>
                <a:tab pos="0" algn="l"/>
              </a:tabLst>
            </a:pPr>
            <a:r>
              <a:rPr lang="el-GR" dirty="0">
                <a:solidFill>
                  <a:schemeClr val="accent1">
                    <a:lumMod val="50000"/>
                  </a:schemeClr>
                </a:solidFill>
                <a:latin typeface="Comic Sans MS" pitchFamily="66" charset="0"/>
                <a:ea typeface="Calibri" panose="020F0502020204030204" pitchFamily="34" charset="0"/>
                <a:cs typeface="Calibri" panose="020F0502020204030204" pitchFamily="34" charset="0"/>
              </a:rPr>
              <a:t>Δ</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ημόσια κτίρια, από τα οποία ξεχωρίζουν το Δικαστικό Μέγαρο, η Εθνική Τράπεζα, η Πινακοθήκη.</a:t>
            </a:r>
            <a:endParaRPr lang="en-US" b="0" strike="noStrike" spc="-1" dirty="0">
              <a:solidFill>
                <a:schemeClr val="accent1">
                  <a:lumMod val="50000"/>
                </a:schemeClr>
              </a:solidFill>
              <a:latin typeface="Comic Sans MS" pitchFamily="66" charset="0"/>
            </a:endParaRPr>
          </a:p>
        </p:txBody>
      </p:sp>
      <p:grpSp>
        <p:nvGrpSpPr>
          <p:cNvPr id="723" name="Google Shape;585;p64"/>
          <p:cNvGrpSpPr/>
          <p:nvPr/>
        </p:nvGrpSpPr>
        <p:grpSpPr>
          <a:xfrm>
            <a:off x="7619400" y="4133880"/>
            <a:ext cx="1455120" cy="865440"/>
            <a:chOff x="7619400" y="4133880"/>
            <a:chExt cx="1455120" cy="865440"/>
          </a:xfrm>
        </p:grpSpPr>
        <p:sp>
          <p:nvSpPr>
            <p:cNvPr id="724" name="Google Shape;586;p64"/>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26"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27" name="Google Shape;589;p64"/>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28"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29" name="Google Shape;591;p64"/>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30" name="Google Shape;592;p64"/>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731" name="Google Shape;593;p64"/>
          <p:cNvSpPr/>
          <p:nvPr/>
        </p:nvSpPr>
        <p:spPr>
          <a:xfrm rot="18178800">
            <a:off x="-267480" y="-214200"/>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732" name="Google Shape;594;p64"/>
          <p:cNvGrpSpPr/>
          <p:nvPr/>
        </p:nvGrpSpPr>
        <p:grpSpPr>
          <a:xfrm>
            <a:off x="1137240" y="676080"/>
            <a:ext cx="731880" cy="541800"/>
            <a:chOff x="1137240" y="676080"/>
            <a:chExt cx="731880" cy="541800"/>
          </a:xfrm>
        </p:grpSpPr>
        <p:sp>
          <p:nvSpPr>
            <p:cNvPr id="733"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35" name="Google Shape;597;p64"/>
            <p:cNvSpPr/>
            <p:nvPr/>
          </p:nvSpPr>
          <p:spPr>
            <a:xfrm rot="7518600" flipH="1">
              <a:off x="1791360" y="691560"/>
              <a:ext cx="93240" cy="62280"/>
            </a:xfrm>
            <a:custGeom>
              <a:avLst/>
              <a:gdLst>
                <a:gd name="textAreaLeft" fmla="*/ -360 w 93240"/>
                <a:gd name="textAreaRight" fmla="*/ 93240 w 93240"/>
                <a:gd name="textAreaTop" fmla="*/ 0 h 62280"/>
                <a:gd name="textAreaBottom" fmla="*/ 62640 h 622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1320" bIns="31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pic>
        <p:nvPicPr>
          <p:cNvPr id="22" name="Picture 4" descr="Πεζόδρομος στο Κέντρο της Κορίνθου | Η Κόρινθος, πρωτεύουσα … | Flickr"/>
          <p:cNvPicPr>
            <a:picLocks noChangeAspect="1" noChangeArrowheads="1"/>
          </p:cNvPicPr>
          <p:nvPr/>
        </p:nvPicPr>
        <p:blipFill>
          <a:blip r:embed="rId3" cstate="print"/>
          <a:srcRect/>
          <a:stretch>
            <a:fillRect/>
          </a:stretch>
        </p:blipFill>
        <p:spPr bwMode="auto">
          <a:xfrm>
            <a:off x="5786446" y="357172"/>
            <a:ext cx="2880020" cy="2428892"/>
          </a:xfrm>
          <a:prstGeom prst="rect">
            <a:avLst/>
          </a:prstGeom>
          <a:noFill/>
        </p:spPr>
      </p:pic>
      <p:graphicFrame>
        <p:nvGraphicFramePr>
          <p:cNvPr id="3074" name="Object 2"/>
          <p:cNvGraphicFramePr>
            <a:graphicFrameLocks noChangeAspect="1"/>
          </p:cNvGraphicFramePr>
          <p:nvPr>
            <p:extLst>
              <p:ext uri="{D42A27DB-BD31-4B8C-83A1-F6EECF244321}">
                <p14:modId xmlns:p14="http://schemas.microsoft.com/office/powerpoint/2010/main" val="2794643803"/>
              </p:ext>
            </p:extLst>
          </p:nvPr>
        </p:nvGraphicFramePr>
        <p:xfrm>
          <a:off x="4621808" y="2881574"/>
          <a:ext cx="3225426" cy="2015440"/>
        </p:xfrm>
        <a:graphic>
          <a:graphicData uri="http://schemas.openxmlformats.org/presentationml/2006/ole">
            <mc:AlternateContent xmlns:mc="http://schemas.openxmlformats.org/markup-compatibility/2006">
              <mc:Choice xmlns:v="urn:schemas-microsoft-com:vml" Requires="v">
                <p:oleObj spid="_x0000_s3092" name="Εικόνα" r:id="rId4" imgW="10364098" imgH="7773074" progId="StaticDib">
                  <p:embed/>
                </p:oleObj>
              </mc:Choice>
              <mc:Fallback>
                <p:oleObj name="Εικόνα" r:id="rId4" imgW="10364098" imgH="7773074" progId="StaticDib">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808" y="2881574"/>
                        <a:ext cx="3225426" cy="2015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 name="Google Shape;579;p64"/>
          <p:cNvGrpSpPr/>
          <p:nvPr/>
        </p:nvGrpSpPr>
        <p:grpSpPr>
          <a:xfrm>
            <a:off x="0" y="123478"/>
            <a:ext cx="8271720" cy="4752362"/>
            <a:chOff x="871920" y="267480"/>
            <a:chExt cx="7399800" cy="4608360"/>
          </a:xfrm>
        </p:grpSpPr>
        <p:sp>
          <p:nvSpPr>
            <p:cNvPr id="738"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739"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sp>
        <p:nvSpPr>
          <p:cNvPr id="741" name="PlaceHolder 2"/>
          <p:cNvSpPr>
            <a:spLocks noGrp="1"/>
          </p:cNvSpPr>
          <p:nvPr>
            <p:ph type="subTitle" idx="4294967295"/>
          </p:nvPr>
        </p:nvSpPr>
        <p:spPr>
          <a:xfrm rot="10800000" flipV="1">
            <a:off x="5929322" y="2786064"/>
            <a:ext cx="3214678" cy="2143142"/>
          </a:xfrm>
          <a:prstGeom prst="rect">
            <a:avLst/>
          </a:prstGeom>
          <a:noFill/>
          <a:ln w="0">
            <a:noFill/>
          </a:ln>
        </p:spPr>
        <p:txBody>
          <a:bodyPr lIns="91440" tIns="91440" rIns="91440" bIns="91440" anchor="ctr">
            <a:noAutofit/>
          </a:bodyPr>
          <a:lstStyle/>
          <a:p>
            <a:pPr indent="0" algn="just">
              <a:lnSpc>
                <a:spcPct val="100000"/>
              </a:lnSpc>
              <a:buFont typeface="Wingdings" pitchFamily="2" charset="2"/>
              <a:buChar char="Ø"/>
              <a:tabLst>
                <a:tab pos="0" algn="l"/>
              </a:tabLst>
            </a:pP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Στην ανατολική πλευρά του λιμανιού βρίσκεται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ο ναός του Αγίου Νικολάου</a:t>
            </a:r>
            <a:r>
              <a:rPr lang="el-GR" sz="16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από όπου ξεκινά το παραλιακό μέτωπο για περπάτημα, ποδήλατο, άθληση  και εκτείνεται μέχρι </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 βυθιζόμενη γέφυρα της </a:t>
            </a:r>
            <a:r>
              <a:rPr lang="el-GR" sz="1600" b="1" dirty="0" err="1"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Ποσειδωνίας</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και τον </a:t>
            </a:r>
            <a:r>
              <a:rPr lang="el-GR" sz="1600" b="1" dirty="0" err="1"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Δίολκο</a:t>
            </a:r>
            <a:r>
              <a:rPr lang="el-GR" sz="16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a:t>
            </a:r>
            <a:endParaRPr lang="en-US" sz="1600" b="0" strike="noStrike" spc="-1" dirty="0">
              <a:solidFill>
                <a:srgbClr val="000000"/>
              </a:solidFill>
              <a:latin typeface="Comic Sans MS" pitchFamily="66" charset="0"/>
            </a:endParaRPr>
          </a:p>
        </p:txBody>
      </p:sp>
      <p:grpSp>
        <p:nvGrpSpPr>
          <p:cNvPr id="743" name="Google Shape;585;p64"/>
          <p:cNvGrpSpPr/>
          <p:nvPr/>
        </p:nvGrpSpPr>
        <p:grpSpPr>
          <a:xfrm>
            <a:off x="8422920" y="4357080"/>
            <a:ext cx="228240" cy="642240"/>
            <a:chOff x="8422920" y="4357080"/>
            <a:chExt cx="228240" cy="642240"/>
          </a:xfrm>
        </p:grpSpPr>
        <p:sp>
          <p:nvSpPr>
            <p:cNvPr id="746"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48"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751" name="Google Shape;593;p64"/>
          <p:cNvSpPr/>
          <p:nvPr/>
        </p:nvSpPr>
        <p:spPr>
          <a:xfrm rot="18178800">
            <a:off x="-267480" y="-214200"/>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nvGrpSpPr>
          <p:cNvPr id="752" name="Google Shape;594;p64"/>
          <p:cNvGrpSpPr/>
          <p:nvPr/>
        </p:nvGrpSpPr>
        <p:grpSpPr>
          <a:xfrm>
            <a:off x="1137240" y="676080"/>
            <a:ext cx="731880" cy="541800"/>
            <a:chOff x="1137240" y="676080"/>
            <a:chExt cx="731880" cy="541800"/>
          </a:xfrm>
        </p:grpSpPr>
        <p:sp>
          <p:nvSpPr>
            <p:cNvPr id="753"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55" name="Google Shape;597;p64"/>
            <p:cNvSpPr/>
            <p:nvPr/>
          </p:nvSpPr>
          <p:spPr>
            <a:xfrm rot="7518600" flipH="1">
              <a:off x="1791360" y="691560"/>
              <a:ext cx="93240" cy="62280"/>
            </a:xfrm>
            <a:custGeom>
              <a:avLst/>
              <a:gdLst>
                <a:gd name="textAreaLeft" fmla="*/ -360 w 93240"/>
                <a:gd name="textAreaRight" fmla="*/ 93240 w 93240"/>
                <a:gd name="textAreaTop" fmla="*/ 0 h 62280"/>
                <a:gd name="textAreaBottom" fmla="*/ 62640 h 622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1320" bIns="313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56" name="Google Shape;598;p64"/>
            <p:cNvSpPr/>
            <p:nvPr/>
          </p:nvSpPr>
          <p:spPr>
            <a:xfrm rot="7518600" flipH="1">
              <a:off x="1316160" y="793080"/>
              <a:ext cx="81360" cy="59040"/>
            </a:xfrm>
            <a:custGeom>
              <a:avLst/>
              <a:gdLst>
                <a:gd name="textAreaLeft" fmla="*/ 360 w 81360"/>
                <a:gd name="textAreaRight" fmla="*/ 82080 w 81360"/>
                <a:gd name="textAreaTop" fmla="*/ 0 h 59040"/>
                <a:gd name="textAreaBottom" fmla="*/ 59400 h 590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graphicFrame>
        <p:nvGraphicFramePr>
          <p:cNvPr id="4098" name="Object 2"/>
          <p:cNvGraphicFramePr>
            <a:graphicFrameLocks noChangeAspect="1"/>
          </p:cNvGraphicFramePr>
          <p:nvPr/>
        </p:nvGraphicFramePr>
        <p:xfrm>
          <a:off x="6286512" y="142858"/>
          <a:ext cx="2643206" cy="2458796"/>
        </p:xfrm>
        <a:graphic>
          <a:graphicData uri="http://schemas.openxmlformats.org/presentationml/2006/ole">
            <mc:AlternateContent xmlns:mc="http://schemas.openxmlformats.org/markup-compatibility/2006">
              <mc:Choice xmlns:v="urn:schemas-microsoft-com:vml" Requires="v">
                <p:oleObj spid="_x0000_s4149" name="Εικόνα" r:id="rId4" imgW="7559695" imgH="3779848" progId="StaticDib">
                  <p:embed/>
                </p:oleObj>
              </mc:Choice>
              <mc:Fallback>
                <p:oleObj name="Εικόνα" r:id="rId4" imgW="7559695" imgH="3779848" progId="StaticDib">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142858"/>
                        <a:ext cx="2643206" cy="245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23 - Ορθογώνιο"/>
          <p:cNvSpPr/>
          <p:nvPr/>
        </p:nvSpPr>
        <p:spPr>
          <a:xfrm>
            <a:off x="179512" y="483518"/>
            <a:ext cx="5749810" cy="1216859"/>
          </a:xfrm>
          <a:prstGeom prst="rect">
            <a:avLst/>
          </a:prstGeom>
        </p:spPr>
        <p:txBody>
          <a:bodyPr wrap="square">
            <a:spAutoFit/>
          </a:bodyPr>
          <a:lstStyle/>
          <a:p>
            <a:pPr algn="just">
              <a:buFont typeface="Wingdings" pitchFamily="2" charset="2"/>
              <a:buChar char="Ø"/>
            </a:pP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 κεντρική λεωφόρος που οδηγεί στην πλατεία Ελευθερίου Βενιζέλου</a:t>
            </a:r>
            <a:r>
              <a:rPr lang="el-GR"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(Φλοίσβος</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με το άγαλμα του φτερωτού </a:t>
            </a:r>
            <a:r>
              <a:rPr lang="el-GR"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Πήγασου</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συμβόλου της πόλης.</a:t>
            </a:r>
          </a:p>
          <a:p>
            <a:pPr algn="just"/>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Εκεί βρίσκεται  και το </a:t>
            </a:r>
            <a:r>
              <a:rPr lang="el-GR"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Πανεπιστήμιο Πελοποννήσου</a:t>
            </a:r>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endParaRPr lang="el-GR" dirty="0">
              <a:solidFill>
                <a:schemeClr val="accent1">
                  <a:lumMod val="50000"/>
                </a:schemeClr>
              </a:solidFill>
              <a:latin typeface="Comic Sans MS" pitchFamily="66" charset="0"/>
            </a:endParaRPr>
          </a:p>
        </p:txBody>
      </p:sp>
      <p:graphicFrame>
        <p:nvGraphicFramePr>
          <p:cNvPr id="4099" name="Object 3"/>
          <p:cNvGraphicFramePr>
            <a:graphicFrameLocks noChangeAspect="1"/>
          </p:cNvGraphicFramePr>
          <p:nvPr/>
        </p:nvGraphicFramePr>
        <p:xfrm>
          <a:off x="3428992" y="2285998"/>
          <a:ext cx="2500330" cy="2000264"/>
        </p:xfrm>
        <a:graphic>
          <a:graphicData uri="http://schemas.openxmlformats.org/presentationml/2006/ole">
            <mc:AlternateContent xmlns:mc="http://schemas.openxmlformats.org/markup-compatibility/2006">
              <mc:Choice xmlns:v="urn:schemas-microsoft-com:vml" Requires="v">
                <p:oleObj spid="_x0000_s4150" name="Εικόνα" r:id="rId6" imgW="5067739" imgH="3292125" progId="StaticDib">
                  <p:embed/>
                </p:oleObj>
              </mc:Choice>
              <mc:Fallback>
                <p:oleObj name="Εικόνα" r:id="rId6" imgW="5067739" imgH="3292125" progId="StaticDib">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8992" y="2285998"/>
                        <a:ext cx="2500330" cy="200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extLst>
              <p:ext uri="{D42A27DB-BD31-4B8C-83A1-F6EECF244321}">
                <p14:modId xmlns:p14="http://schemas.microsoft.com/office/powerpoint/2010/main" val="2243388572"/>
              </p:ext>
            </p:extLst>
          </p:nvPr>
        </p:nvGraphicFramePr>
        <p:xfrm>
          <a:off x="95139" y="2790609"/>
          <a:ext cx="3119545" cy="2036759"/>
        </p:xfrm>
        <a:graphic>
          <a:graphicData uri="http://schemas.openxmlformats.org/presentationml/2006/ole">
            <mc:AlternateContent xmlns:mc="http://schemas.openxmlformats.org/markup-compatibility/2006">
              <mc:Choice xmlns:v="urn:schemas-microsoft-com:vml" Requires="v">
                <p:oleObj spid="_x0000_s4151" name="Εικόνα" r:id="rId8" imgW="10668925" imgH="4816257" progId="StaticDib">
                  <p:embed/>
                </p:oleObj>
              </mc:Choice>
              <mc:Fallback>
                <p:oleObj name="Εικόνα" r:id="rId8" imgW="10668925" imgH="4816257" progId="StaticDib">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39" y="2790609"/>
                        <a:ext cx="3119545" cy="20367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Google Shape;3139;p110"/>
          <p:cNvSpPr/>
          <p:nvPr/>
        </p:nvSpPr>
        <p:spPr>
          <a:xfrm rot="6380400">
            <a:off x="5607360" y="2445120"/>
            <a:ext cx="3895920" cy="2272320"/>
          </a:xfrm>
          <a:custGeom>
            <a:avLst/>
            <a:gdLst>
              <a:gd name="textAreaLeft" fmla="*/ 0 w 3895920"/>
              <a:gd name="textAreaRight" fmla="*/ 3896280 w 3895920"/>
              <a:gd name="textAreaTop" fmla="*/ 0 h 2272320"/>
              <a:gd name="textAreaBottom" fmla="*/ 2272680 h 227232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58" name="Google Shape;3140;p110"/>
          <p:cNvSpPr/>
          <p:nvPr/>
        </p:nvSpPr>
        <p:spPr>
          <a:xfrm>
            <a:off x="4359600" y="532080"/>
            <a:ext cx="3881880" cy="3487680"/>
          </a:xfrm>
          <a:custGeom>
            <a:avLst/>
            <a:gdLst>
              <a:gd name="textAreaLeft" fmla="*/ 0 w 3881880"/>
              <a:gd name="textAreaRight" fmla="*/ 3882240 w 3881880"/>
              <a:gd name="textAreaTop" fmla="*/ 0 h 3487680"/>
              <a:gd name="textAreaBottom" fmla="*/ 3488040 h 3487680"/>
            </a:gdLst>
            <a:ahLst/>
            <a:cxnLst/>
            <a:rect l="textAreaLeft" t="textAreaTop" r="textAreaRight" b="textAreaBottom"/>
            <a:pathLst>
              <a:path w="155295" h="139515">
                <a:moveTo>
                  <a:pt x="20342" y="18351"/>
                </a:moveTo>
                <a:cubicBezTo>
                  <a:pt x="10667" y="28903"/>
                  <a:pt x="-244" y="47696"/>
                  <a:pt x="35" y="63742"/>
                </a:cubicBezTo>
                <a:cubicBezTo>
                  <a:pt x="314" y="79788"/>
                  <a:pt x="13175" y="102007"/>
                  <a:pt x="22014" y="114629"/>
                </a:cubicBezTo>
                <a:cubicBezTo>
                  <a:pt x="30853" y="127251"/>
                  <a:pt x="35114" y="139157"/>
                  <a:pt x="53071" y="139475"/>
                </a:cubicBezTo>
                <a:cubicBezTo>
                  <a:pt x="71029" y="139794"/>
                  <a:pt x="112757" y="127729"/>
                  <a:pt x="129759" y="116540"/>
                </a:cubicBezTo>
                <a:cubicBezTo>
                  <a:pt x="146761" y="105351"/>
                  <a:pt x="153451" y="86239"/>
                  <a:pt x="155083" y="72343"/>
                </a:cubicBezTo>
                <a:cubicBezTo>
                  <a:pt x="156716" y="58447"/>
                  <a:pt x="145805" y="43874"/>
                  <a:pt x="139554" y="33163"/>
                </a:cubicBezTo>
                <a:cubicBezTo>
                  <a:pt x="133303" y="22452"/>
                  <a:pt x="131153" y="13533"/>
                  <a:pt x="117575" y="8078"/>
                </a:cubicBezTo>
                <a:cubicBezTo>
                  <a:pt x="103997" y="2623"/>
                  <a:pt x="74294" y="-1279"/>
                  <a:pt x="58088" y="433"/>
                </a:cubicBezTo>
                <a:cubicBezTo>
                  <a:pt x="41883" y="2145"/>
                  <a:pt x="30018" y="7800"/>
                  <a:pt x="20342" y="1835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759" name="Google Shape;3141;p110"/>
          <p:cNvSpPr/>
          <p:nvPr/>
        </p:nvSpPr>
        <p:spPr>
          <a:xfrm rot="204000" flipH="1">
            <a:off x="4371480" y="728640"/>
            <a:ext cx="3553200" cy="3262680"/>
          </a:xfrm>
          <a:custGeom>
            <a:avLst/>
            <a:gdLst>
              <a:gd name="textAreaLeft" fmla="*/ 360 w 3553200"/>
              <a:gd name="textAreaRight" fmla="*/ 355392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grpSp>
        <p:nvGrpSpPr>
          <p:cNvPr id="760" name="Google Shape;3142;p110"/>
          <p:cNvGrpSpPr/>
          <p:nvPr/>
        </p:nvGrpSpPr>
        <p:grpSpPr>
          <a:xfrm>
            <a:off x="4046760" y="423360"/>
            <a:ext cx="1453680" cy="865080"/>
            <a:chOff x="4046760" y="423360"/>
            <a:chExt cx="1453680" cy="865080"/>
          </a:xfrm>
        </p:grpSpPr>
        <p:sp>
          <p:nvSpPr>
            <p:cNvPr id="761" name="Google Shape;3143;p110"/>
            <p:cNvSpPr/>
            <p:nvPr/>
          </p:nvSpPr>
          <p:spPr>
            <a:xfrm rot="8713800" flipH="1" flipV="1">
              <a:off x="4046760" y="120240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63" name="Google Shape;3145;p110"/>
            <p:cNvSpPr/>
            <p:nvPr/>
          </p:nvSpPr>
          <p:spPr>
            <a:xfrm rot="8713800" flipH="1" flipV="1">
              <a:off x="4586040" y="42336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64" name="Google Shape;3146;p110"/>
            <p:cNvSpPr/>
            <p:nvPr/>
          </p:nvSpPr>
          <p:spPr>
            <a:xfrm rot="8713800" flipH="1" flipV="1">
              <a:off x="4961520" y="57600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65" name="Google Shape;3147;p110"/>
            <p:cNvSpPr/>
            <p:nvPr/>
          </p:nvSpPr>
          <p:spPr>
            <a:xfrm rot="8713800" flipH="1" flipV="1">
              <a:off x="4469760" y="99504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66" name="Google Shape;3148;p110"/>
            <p:cNvSpPr/>
            <p:nvPr/>
          </p:nvSpPr>
          <p:spPr>
            <a:xfrm rot="8713800" flipH="1" flipV="1">
              <a:off x="4928760" y="95220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767" name="Google Shape;3149;p110"/>
            <p:cNvSpPr/>
            <p:nvPr/>
          </p:nvSpPr>
          <p:spPr>
            <a:xfrm rot="8713800" flipH="1" flipV="1">
              <a:off x="5385960" y="81288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grpSp>
      <p:sp>
        <p:nvSpPr>
          <p:cNvPr id="769" name="PlaceHolder 2"/>
          <p:cNvSpPr>
            <a:spLocks noGrp="1"/>
          </p:cNvSpPr>
          <p:nvPr>
            <p:ph type="subTitle"/>
          </p:nvPr>
        </p:nvSpPr>
        <p:spPr>
          <a:xfrm>
            <a:off x="571472" y="411510"/>
            <a:ext cx="3643338" cy="4104456"/>
          </a:xfrm>
          <a:prstGeom prst="rect">
            <a:avLst/>
          </a:prstGeom>
          <a:noFill/>
          <a:ln w="0">
            <a:noFill/>
          </a:ln>
        </p:spPr>
        <p:txBody>
          <a:bodyPr lIns="91440" tIns="91440" rIns="91440" bIns="91440" anchor="t">
            <a:noAutofit/>
          </a:bodyPr>
          <a:lstStyle/>
          <a:p>
            <a:pPr indent="-228600" algn="just" defTabSz="914400">
              <a:lnSpc>
                <a:spcPct val="90000"/>
              </a:lnSpc>
              <a:spcAft>
                <a:spcPts val="600"/>
              </a:spcAft>
              <a:buFont typeface="Wingdings" pitchFamily="2" charset="2"/>
              <a:buChar char="Ø"/>
            </a:pPr>
            <a:r>
              <a:rPr lang="en-US" dirty="0" smtClean="0">
                <a:solidFill>
                  <a:schemeClr val="accent1">
                    <a:lumMod val="50000"/>
                  </a:schemeClr>
                </a:solidFill>
                <a:latin typeface="Comic Sans MS" pitchFamily="66" charset="0"/>
              </a:rPr>
              <a:t>Ο Ιερός </a:t>
            </a:r>
            <a:r>
              <a:rPr lang="el-GR" dirty="0" smtClean="0">
                <a:solidFill>
                  <a:schemeClr val="accent1">
                    <a:lumMod val="50000"/>
                  </a:schemeClr>
                </a:solidFill>
                <a:latin typeface="Comic Sans MS" pitchFamily="66" charset="0"/>
              </a:rPr>
              <a:t>Ναός</a:t>
            </a:r>
            <a:r>
              <a:rPr lang="en-US" dirty="0" smtClean="0">
                <a:solidFill>
                  <a:schemeClr val="accent1">
                    <a:lumMod val="50000"/>
                  </a:schemeClr>
                </a:solidFill>
                <a:latin typeface="Comic Sans MS" pitchFamily="66" charset="0"/>
              </a:rPr>
              <a:t> </a:t>
            </a:r>
            <a:r>
              <a:rPr lang="el-GR" dirty="0" smtClean="0">
                <a:solidFill>
                  <a:schemeClr val="accent1">
                    <a:lumMod val="50000"/>
                  </a:schemeClr>
                </a:solidFill>
                <a:latin typeface="Comic Sans MS" pitchFamily="66" charset="0"/>
              </a:rPr>
              <a:t>Αποστόλου</a:t>
            </a:r>
            <a:r>
              <a:rPr lang="en-US" dirty="0" smtClean="0">
                <a:solidFill>
                  <a:schemeClr val="accent1">
                    <a:lumMod val="50000"/>
                  </a:schemeClr>
                </a:solidFill>
                <a:latin typeface="Comic Sans MS" pitchFamily="66" charset="0"/>
              </a:rPr>
              <a:t> Π</a:t>
            </a:r>
            <a:r>
              <a:rPr lang="el-GR" dirty="0" err="1" smtClean="0">
                <a:solidFill>
                  <a:schemeClr val="accent1">
                    <a:lumMod val="50000"/>
                  </a:schemeClr>
                </a:solidFill>
                <a:latin typeface="Comic Sans MS" pitchFamily="66" charset="0"/>
              </a:rPr>
              <a:t>αύλου</a:t>
            </a:r>
            <a:r>
              <a:rPr lang="el-GR" dirty="0" smtClean="0">
                <a:solidFill>
                  <a:schemeClr val="accent1">
                    <a:lumMod val="50000"/>
                  </a:schemeClr>
                </a:solidFill>
                <a:latin typeface="Comic Sans MS" pitchFamily="66" charset="0"/>
              </a:rPr>
              <a:t>,</a:t>
            </a:r>
            <a:r>
              <a:rPr lang="el-GR" dirty="0">
                <a:solidFill>
                  <a:schemeClr val="accent1">
                    <a:lumMod val="50000"/>
                  </a:schemeClr>
                </a:solidFill>
                <a:latin typeface="Comic Sans MS" pitchFamily="66" charset="0"/>
              </a:rPr>
              <a:t> </a:t>
            </a:r>
            <a:r>
              <a:rPr lang="en-US" dirty="0" err="1" smtClean="0">
                <a:solidFill>
                  <a:schemeClr val="accent1">
                    <a:lumMod val="50000"/>
                  </a:schemeClr>
                </a:solidFill>
                <a:latin typeface="Comic Sans MS" pitchFamily="66" charset="0"/>
              </a:rPr>
              <a:t>έργο</a:t>
            </a:r>
            <a:r>
              <a:rPr lang="en-US" dirty="0" smtClean="0">
                <a:solidFill>
                  <a:schemeClr val="accent1">
                    <a:lumMod val="50000"/>
                  </a:schemeClr>
                </a:solidFill>
                <a:latin typeface="Comic Sans MS" pitchFamily="66" charset="0"/>
              </a:rPr>
              <a:t> του διάσημου </a:t>
            </a:r>
            <a:r>
              <a:rPr lang="el-GR" dirty="0" smtClean="0">
                <a:solidFill>
                  <a:schemeClr val="accent1">
                    <a:lumMod val="50000"/>
                  </a:schemeClr>
                </a:solidFill>
                <a:latin typeface="Comic Sans MS" pitchFamily="66" charset="0"/>
              </a:rPr>
              <a:t>αρχιτέκτονα</a:t>
            </a:r>
            <a:r>
              <a:rPr lang="en-US" dirty="0" smtClean="0">
                <a:solidFill>
                  <a:schemeClr val="accent1">
                    <a:lumMod val="50000"/>
                  </a:schemeClr>
                </a:solidFill>
                <a:latin typeface="Comic Sans MS" pitchFamily="66" charset="0"/>
              </a:rPr>
              <a:t> Περικλή Φωτιάδη.</a:t>
            </a:r>
          </a:p>
          <a:p>
            <a:pPr indent="-228600" algn="just" defTabSz="914400">
              <a:lnSpc>
                <a:spcPct val="90000"/>
              </a:lnSpc>
              <a:spcAft>
                <a:spcPts val="600"/>
              </a:spcAft>
            </a:pPr>
            <a:r>
              <a:rPr lang="en-US" dirty="0" smtClean="0">
                <a:solidFill>
                  <a:schemeClr val="accent1">
                    <a:lumMod val="50000"/>
                  </a:schemeClr>
                </a:solidFill>
                <a:latin typeface="Comic Sans MS" pitchFamily="66" charset="0"/>
              </a:rPr>
              <a:t>Θεμελιώθηκε </a:t>
            </a:r>
            <a:r>
              <a:rPr lang="el-GR" dirty="0" smtClean="0">
                <a:solidFill>
                  <a:schemeClr val="accent1">
                    <a:lumMod val="50000"/>
                  </a:schemeClr>
                </a:solidFill>
                <a:latin typeface="Comic Sans MS" pitchFamily="66" charset="0"/>
              </a:rPr>
              <a:t>για</a:t>
            </a:r>
            <a:r>
              <a:rPr lang="en-US" dirty="0" smtClean="0">
                <a:solidFill>
                  <a:schemeClr val="accent1">
                    <a:lumMod val="50000"/>
                  </a:schemeClr>
                </a:solidFill>
                <a:latin typeface="Comic Sans MS" pitchFamily="66" charset="0"/>
              </a:rPr>
              <a:t> να τιμηθεί  ο </a:t>
            </a:r>
            <a:r>
              <a:rPr lang="en-US" dirty="0" err="1" smtClean="0">
                <a:solidFill>
                  <a:schemeClr val="accent1">
                    <a:lumMod val="50000"/>
                  </a:schemeClr>
                </a:solidFill>
                <a:latin typeface="Comic Sans MS" pitchFamily="66" charset="0"/>
              </a:rPr>
              <a:t>Απόστολος</a:t>
            </a:r>
            <a:r>
              <a:rPr lang="en-US" dirty="0" smtClean="0">
                <a:solidFill>
                  <a:schemeClr val="accent1">
                    <a:lumMod val="50000"/>
                  </a:schemeClr>
                </a:solidFill>
                <a:latin typeface="Comic Sans MS" pitchFamily="66" charset="0"/>
              </a:rPr>
              <a:t> </a:t>
            </a:r>
            <a:r>
              <a:rPr lang="en-US" dirty="0" err="1" smtClean="0">
                <a:solidFill>
                  <a:schemeClr val="accent1">
                    <a:lumMod val="50000"/>
                  </a:schemeClr>
                </a:solidFill>
                <a:latin typeface="Comic Sans MS" pitchFamily="66" charset="0"/>
              </a:rPr>
              <a:t>Παύλος</a:t>
            </a:r>
            <a:r>
              <a:rPr lang="el-GR" dirty="0" smtClean="0">
                <a:solidFill>
                  <a:schemeClr val="accent1">
                    <a:lumMod val="50000"/>
                  </a:schemeClr>
                </a:solidFill>
                <a:latin typeface="Comic Sans MS" pitchFamily="66" charset="0"/>
              </a:rPr>
              <a:t>,</a:t>
            </a:r>
            <a:r>
              <a:rPr lang="en-US" dirty="0" smtClean="0">
                <a:solidFill>
                  <a:schemeClr val="accent1">
                    <a:lumMod val="50000"/>
                  </a:schemeClr>
                </a:solidFill>
                <a:latin typeface="Comic Sans MS" pitchFamily="66" charset="0"/>
              </a:rPr>
              <a:t> που δίδαξε στην Κόρινθο δύο φορές και </a:t>
            </a:r>
            <a:r>
              <a:rPr lang="el-GR" dirty="0" smtClean="0">
                <a:solidFill>
                  <a:schemeClr val="accent1">
                    <a:lumMod val="50000"/>
                  </a:schemeClr>
                </a:solidFill>
                <a:latin typeface="Comic Sans MS" pitchFamily="66" charset="0"/>
              </a:rPr>
              <a:t>ευαγγέλλισε </a:t>
            </a:r>
            <a:r>
              <a:rPr lang="en-US" dirty="0" smtClean="0">
                <a:solidFill>
                  <a:schemeClr val="accent1">
                    <a:lumMod val="50000"/>
                  </a:schemeClr>
                </a:solidFill>
                <a:latin typeface="Comic Sans MS" pitchFamily="66" charset="0"/>
              </a:rPr>
              <a:t>τα «</a:t>
            </a:r>
            <a:r>
              <a:rPr lang="el-GR" dirty="0">
                <a:solidFill>
                  <a:schemeClr val="accent1">
                    <a:lumMod val="50000"/>
                  </a:schemeClr>
                </a:solidFill>
                <a:latin typeface="Comic Sans MS" pitchFamily="66" charset="0"/>
              </a:rPr>
              <a:t>έ</a:t>
            </a:r>
            <a:r>
              <a:rPr lang="en-US" dirty="0" smtClean="0">
                <a:solidFill>
                  <a:schemeClr val="accent1">
                    <a:lumMod val="50000"/>
                  </a:schemeClr>
                </a:solidFill>
                <a:latin typeface="Comic Sans MS" pitchFamily="66" charset="0"/>
              </a:rPr>
              <a:t>θνη» της </a:t>
            </a:r>
            <a:r>
              <a:rPr lang="el-GR" dirty="0" smtClean="0">
                <a:solidFill>
                  <a:schemeClr val="accent1">
                    <a:lumMod val="50000"/>
                  </a:schemeClr>
                </a:solidFill>
                <a:latin typeface="Comic Sans MS" pitchFamily="66" charset="0"/>
              </a:rPr>
              <a:t>πολύβουης</a:t>
            </a:r>
            <a:r>
              <a:rPr lang="en-US" dirty="0" smtClean="0">
                <a:solidFill>
                  <a:schemeClr val="accent1">
                    <a:lumMod val="50000"/>
                  </a:schemeClr>
                </a:solidFill>
                <a:latin typeface="Comic Sans MS" pitchFamily="66" charset="0"/>
              </a:rPr>
              <a:t>, πολύγλωσσης και πολυεθνικής εκείνης αρχαίας πόλης</a:t>
            </a:r>
            <a:r>
              <a:rPr lang="el-GR" dirty="0" smtClean="0">
                <a:solidFill>
                  <a:schemeClr val="accent1">
                    <a:lumMod val="50000"/>
                  </a:schemeClr>
                </a:solidFill>
                <a:latin typeface="Comic Sans MS" pitchFamily="66" charset="0"/>
              </a:rPr>
              <a:t> </a:t>
            </a:r>
            <a:r>
              <a:rPr lang="en-US" dirty="0" smtClean="0">
                <a:solidFill>
                  <a:schemeClr val="accent1">
                    <a:lumMod val="50000"/>
                  </a:schemeClr>
                </a:solidFill>
                <a:latin typeface="Comic Sans MS" pitchFamily="66" charset="0"/>
              </a:rPr>
              <a:t>και </a:t>
            </a:r>
            <a:r>
              <a:rPr lang="el-GR" dirty="0">
                <a:solidFill>
                  <a:schemeClr val="accent1">
                    <a:lumMod val="50000"/>
                  </a:schemeClr>
                </a:solidFill>
                <a:latin typeface="Comic Sans MS" pitchFamily="66" charset="0"/>
              </a:rPr>
              <a:t>α</a:t>
            </a:r>
            <a:r>
              <a:rPr lang="el-GR" dirty="0" smtClean="0">
                <a:solidFill>
                  <a:schemeClr val="accent1">
                    <a:lumMod val="50000"/>
                  </a:schemeClr>
                </a:solidFill>
                <a:latin typeface="Comic Sans MS" pitchFamily="66" charset="0"/>
              </a:rPr>
              <a:t>πηύθυνε </a:t>
            </a:r>
            <a:r>
              <a:rPr lang="en-US" dirty="0" smtClean="0">
                <a:solidFill>
                  <a:schemeClr val="accent1">
                    <a:lumMod val="50000"/>
                  </a:schemeClr>
                </a:solidFill>
                <a:latin typeface="Comic Sans MS" pitchFamily="66" charset="0"/>
              </a:rPr>
              <a:t> π</a:t>
            </a:r>
            <a:r>
              <a:rPr lang="el-GR" dirty="0" smtClean="0">
                <a:solidFill>
                  <a:schemeClr val="accent1">
                    <a:lumMod val="50000"/>
                  </a:schemeClr>
                </a:solidFill>
                <a:latin typeface="Comic Sans MS" pitchFamily="66" charset="0"/>
              </a:rPr>
              <a:t>ρ</a:t>
            </a:r>
            <a:r>
              <a:rPr lang="en-US" dirty="0" smtClean="0">
                <a:solidFill>
                  <a:schemeClr val="accent1">
                    <a:lumMod val="50000"/>
                  </a:schemeClr>
                </a:solidFill>
                <a:latin typeface="Comic Sans MS" pitchFamily="66" charset="0"/>
              </a:rPr>
              <a:t>ο</a:t>
            </a:r>
            <a:r>
              <a:rPr lang="el-GR" dirty="0" smtClean="0">
                <a:solidFill>
                  <a:schemeClr val="accent1">
                    <a:lumMod val="50000"/>
                  </a:schemeClr>
                </a:solidFill>
                <a:latin typeface="Comic Sans MS" pitchFamily="66" charset="0"/>
              </a:rPr>
              <a:t>ς</a:t>
            </a:r>
            <a:r>
              <a:rPr lang="en-US" dirty="0" smtClean="0">
                <a:solidFill>
                  <a:schemeClr val="accent1">
                    <a:lumMod val="50000"/>
                  </a:schemeClr>
                </a:solidFill>
                <a:latin typeface="Comic Sans MS" pitchFamily="66" charset="0"/>
              </a:rPr>
              <a:t> τ</a:t>
            </a:r>
            <a:r>
              <a:rPr lang="el-GR" dirty="0" smtClean="0">
                <a:solidFill>
                  <a:schemeClr val="accent1">
                    <a:lumMod val="50000"/>
                  </a:schemeClr>
                </a:solidFill>
                <a:latin typeface="Comic Sans MS" pitchFamily="66" charset="0"/>
              </a:rPr>
              <a:t>ους</a:t>
            </a:r>
            <a:r>
              <a:rPr lang="en-US" dirty="0" smtClean="0">
                <a:solidFill>
                  <a:schemeClr val="accent1">
                    <a:lumMod val="50000"/>
                  </a:schemeClr>
                </a:solidFill>
                <a:latin typeface="Comic Sans MS" pitchFamily="66" charset="0"/>
              </a:rPr>
              <a:t> </a:t>
            </a:r>
            <a:r>
              <a:rPr lang="el-GR" dirty="0" smtClean="0">
                <a:solidFill>
                  <a:schemeClr val="accent1">
                    <a:lumMod val="50000"/>
                  </a:schemeClr>
                </a:solidFill>
                <a:latin typeface="Comic Sans MS" pitchFamily="66" charset="0"/>
              </a:rPr>
              <a:t>Κορινθίους</a:t>
            </a:r>
            <a:r>
              <a:rPr lang="en-US" dirty="0" smtClean="0">
                <a:solidFill>
                  <a:schemeClr val="accent1">
                    <a:lumMod val="50000"/>
                  </a:schemeClr>
                </a:solidFill>
                <a:latin typeface="Comic Sans MS" pitchFamily="66" charset="0"/>
              </a:rPr>
              <a:t> δ</a:t>
            </a:r>
            <a:r>
              <a:rPr lang="el-GR" dirty="0" smtClean="0">
                <a:solidFill>
                  <a:schemeClr val="accent1">
                    <a:lumMod val="50000"/>
                  </a:schemeClr>
                </a:solidFill>
                <a:latin typeface="Comic Sans MS" pitchFamily="66" charset="0"/>
              </a:rPr>
              <a:t>ύ</a:t>
            </a:r>
            <a:r>
              <a:rPr lang="en-US" dirty="0" smtClean="0">
                <a:solidFill>
                  <a:schemeClr val="accent1">
                    <a:lumMod val="50000"/>
                  </a:schemeClr>
                </a:solidFill>
                <a:latin typeface="Comic Sans MS" pitchFamily="66" charset="0"/>
              </a:rPr>
              <a:t>ο, πι</a:t>
            </a:r>
            <a:r>
              <a:rPr lang="el-GR" dirty="0" smtClean="0">
                <a:solidFill>
                  <a:schemeClr val="accent1">
                    <a:lumMod val="50000"/>
                  </a:schemeClr>
                </a:solidFill>
                <a:latin typeface="Comic Sans MS" pitchFamily="66" charset="0"/>
              </a:rPr>
              <a:t>θ</a:t>
            </a:r>
            <a:r>
              <a:rPr lang="en-US" dirty="0" smtClean="0">
                <a:solidFill>
                  <a:schemeClr val="accent1">
                    <a:lumMod val="50000"/>
                  </a:schemeClr>
                </a:solidFill>
                <a:latin typeface="Comic Sans MS" pitchFamily="66" charset="0"/>
              </a:rPr>
              <a:t>αν</a:t>
            </a:r>
            <a:r>
              <a:rPr lang="el-GR" dirty="0" smtClean="0">
                <a:solidFill>
                  <a:schemeClr val="accent1">
                    <a:lumMod val="50000"/>
                  </a:schemeClr>
                </a:solidFill>
                <a:latin typeface="Comic Sans MS" pitchFamily="66" charset="0"/>
              </a:rPr>
              <a:t>ώ</a:t>
            </a:r>
            <a:r>
              <a:rPr lang="en-US" dirty="0" smtClean="0">
                <a:solidFill>
                  <a:schemeClr val="accent1">
                    <a:lumMod val="50000"/>
                  </a:schemeClr>
                </a:solidFill>
                <a:latin typeface="Comic Sans MS" pitchFamily="66" charset="0"/>
              </a:rPr>
              <a:t>ς τρεις, επιστολές</a:t>
            </a:r>
            <a:r>
              <a:rPr lang="el-GR" dirty="0" smtClean="0">
                <a:solidFill>
                  <a:schemeClr val="accent1">
                    <a:lumMod val="50000"/>
                  </a:schemeClr>
                </a:solidFill>
                <a:latin typeface="Comic Sans MS" pitchFamily="66" charset="0"/>
              </a:rPr>
              <a:t>. </a:t>
            </a:r>
            <a:endParaRPr lang="en-US" b="0" strike="noStrike" spc="-1" dirty="0">
              <a:solidFill>
                <a:schemeClr val="accent1">
                  <a:lumMod val="50000"/>
                </a:schemeClr>
              </a:solidFill>
              <a:latin typeface="Comic Sans MS" pitchFamily="66" charset="0"/>
            </a:endParaRPr>
          </a:p>
        </p:txBody>
      </p:sp>
      <p:pic>
        <p:nvPicPr>
          <p:cNvPr id="11266" name="Picture 2" descr="Ιερός Ναός Αποστόλου Παύλου (Κόρινθος, Ελλάδα) - Κριτικές - Tripadvisor"/>
          <p:cNvPicPr>
            <a:picLocks noChangeAspect="1" noChangeArrowheads="1"/>
          </p:cNvPicPr>
          <p:nvPr/>
        </p:nvPicPr>
        <p:blipFill>
          <a:blip r:embed="rId2" cstate="print"/>
          <a:srcRect/>
          <a:stretch>
            <a:fillRect/>
          </a:stretch>
        </p:blipFill>
        <p:spPr bwMode="auto">
          <a:xfrm rot="683761">
            <a:off x="4564251" y="818842"/>
            <a:ext cx="4000527" cy="1785950"/>
          </a:xfrm>
          <a:prstGeom prst="rect">
            <a:avLst/>
          </a:prstGeom>
          <a:noFill/>
        </p:spPr>
      </p:pic>
      <p:pic>
        <p:nvPicPr>
          <p:cNvPr id="3" name="Εικόνα 2"/>
          <p:cNvPicPr>
            <a:picLocks noChangeAspect="1"/>
          </p:cNvPicPr>
          <p:nvPr/>
        </p:nvPicPr>
        <p:blipFill>
          <a:blip r:embed="rId3" cstate="print"/>
          <a:stretch>
            <a:fillRect/>
          </a:stretch>
        </p:blipFill>
        <p:spPr>
          <a:xfrm rot="20931678">
            <a:off x="5244345" y="2304006"/>
            <a:ext cx="3362223" cy="25216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3" name="Google Shape;3256;p112"/>
          <p:cNvGrpSpPr/>
          <p:nvPr/>
        </p:nvGrpSpPr>
        <p:grpSpPr>
          <a:xfrm>
            <a:off x="4654456" y="1834031"/>
            <a:ext cx="1633320" cy="1668960"/>
            <a:chOff x="2768040" y="1219320"/>
            <a:chExt cx="1633320" cy="1668960"/>
          </a:xfrm>
        </p:grpSpPr>
        <p:sp>
          <p:nvSpPr>
            <p:cNvPr id="784" name="Google Shape;3257;p112"/>
            <p:cNvSpPr/>
            <p:nvPr/>
          </p:nvSpPr>
          <p:spPr>
            <a:xfrm>
              <a:off x="2790720" y="1219320"/>
              <a:ext cx="1587600" cy="1458000"/>
            </a:xfrm>
            <a:custGeom>
              <a:avLst/>
              <a:gdLst>
                <a:gd name="textAreaLeft" fmla="*/ 0 w 1587600"/>
                <a:gd name="textAreaRight" fmla="*/ 1587960 w 1587600"/>
                <a:gd name="textAreaTop" fmla="*/ 0 h 1458000"/>
                <a:gd name="textAreaBottom" fmla="*/ 1458360 h 145800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785" name="Google Shape;3258;p112"/>
            <p:cNvSpPr/>
            <p:nvPr/>
          </p:nvSpPr>
          <p:spPr>
            <a:xfrm>
              <a:off x="2768040" y="1388520"/>
              <a:ext cx="1633320" cy="1499760"/>
            </a:xfrm>
            <a:custGeom>
              <a:avLst/>
              <a:gdLst>
                <a:gd name="textAreaLeft" fmla="*/ 0 w 1633320"/>
                <a:gd name="textAreaRight" fmla="*/ 1633680 w 1633320"/>
                <a:gd name="textAreaTop" fmla="*/ 0 h 1499760"/>
                <a:gd name="textAreaBottom" fmla="*/ 1500120 h 14997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790" name="Google Shape;3263;p112"/>
          <p:cNvSpPr/>
          <p:nvPr/>
        </p:nvSpPr>
        <p:spPr>
          <a:xfrm rot="21328200" flipH="1">
            <a:off x="-118080" y="122040"/>
            <a:ext cx="3169440" cy="1848960"/>
          </a:xfrm>
          <a:custGeom>
            <a:avLst/>
            <a:gdLst>
              <a:gd name="textAreaLeft" fmla="*/ 360 w 3169440"/>
              <a:gd name="textAreaRight" fmla="*/ 3170160 w 3169440"/>
              <a:gd name="textAreaTop" fmla="*/ 0 h 1848960"/>
              <a:gd name="textAreaBottom" fmla="*/ 1849320 h 18489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8" name="27 - Ορθογώνιο"/>
          <p:cNvSpPr/>
          <p:nvPr/>
        </p:nvSpPr>
        <p:spPr>
          <a:xfrm>
            <a:off x="571472" y="357173"/>
            <a:ext cx="4643470" cy="923330"/>
          </a:xfrm>
          <a:prstGeom prst="rect">
            <a:avLst/>
          </a:prstGeom>
        </p:spPr>
        <p:txBody>
          <a:bodyPr wrap="square">
            <a:spAutoFit/>
          </a:bodyPr>
          <a:lstStyle/>
          <a:p>
            <a:pPr algn="just">
              <a:buFont typeface="Wingdings" pitchFamily="2" charset="2"/>
              <a:buChar char="Ø"/>
            </a:pP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Η παραλία Καλάμια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με πλήθος χώρων εστίασης και διασκέδασης.</a:t>
            </a:r>
            <a:endParaRPr lang="en-US"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endParaRPr lang="el-GR" dirty="0">
              <a:solidFill>
                <a:schemeClr val="accent2">
                  <a:lumMod val="50000"/>
                </a:schemeClr>
              </a:solidFill>
              <a:latin typeface="Comic Sans MS" pitchFamily="66" charset="0"/>
            </a:endParaRPr>
          </a:p>
        </p:txBody>
      </p:sp>
      <p:graphicFrame>
        <p:nvGraphicFramePr>
          <p:cNvPr id="10241" name="Object 1"/>
          <p:cNvGraphicFramePr>
            <a:graphicFrameLocks noChangeAspect="1"/>
          </p:cNvGraphicFramePr>
          <p:nvPr>
            <p:extLst>
              <p:ext uri="{D42A27DB-BD31-4B8C-83A1-F6EECF244321}">
                <p14:modId xmlns:p14="http://schemas.microsoft.com/office/powerpoint/2010/main" val="870449730"/>
              </p:ext>
            </p:extLst>
          </p:nvPr>
        </p:nvGraphicFramePr>
        <p:xfrm>
          <a:off x="2008774" y="3358821"/>
          <a:ext cx="2425706" cy="1570383"/>
        </p:xfrm>
        <a:graphic>
          <a:graphicData uri="http://schemas.openxmlformats.org/presentationml/2006/ole">
            <mc:AlternateContent xmlns:mc="http://schemas.openxmlformats.org/markup-compatibility/2006">
              <mc:Choice xmlns:v="urn:schemas-microsoft-com:vml" Requires="v">
                <p:oleObj spid="_x0000_s10283" name="Εικόνα" r:id="rId3" imgW="4877223" imgH="3170195" progId="StaticDib">
                  <p:embed/>
                </p:oleObj>
              </mc:Choice>
              <mc:Fallback>
                <p:oleObj name="Εικόνα" r:id="rId3" imgW="4877223" imgH="3170195" progId="StaticDib">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774" y="3358821"/>
                        <a:ext cx="2425706" cy="15703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 name="29 - Εικόνα" descr="https://visitcorinth.gr/wp-content/uploads/2020/06/59759bb918342-scaled.jpg"/>
          <p:cNvPicPr/>
          <p:nvPr/>
        </p:nvPicPr>
        <p:blipFill>
          <a:blip r:embed="rId5" cstate="print"/>
          <a:srcRect b="3367"/>
          <a:stretch/>
        </p:blipFill>
        <p:spPr bwMode="auto">
          <a:xfrm>
            <a:off x="139657" y="3337098"/>
            <a:ext cx="1696040" cy="1620314"/>
          </a:xfrm>
          <a:prstGeom prst="rect">
            <a:avLst/>
          </a:prstGeom>
          <a:noFill/>
        </p:spPr>
      </p:pic>
      <p:graphicFrame>
        <p:nvGraphicFramePr>
          <p:cNvPr id="10242" name="Object 2"/>
          <p:cNvGraphicFramePr>
            <a:graphicFrameLocks noChangeAspect="1"/>
          </p:cNvGraphicFramePr>
          <p:nvPr>
            <p:extLst>
              <p:ext uri="{D42A27DB-BD31-4B8C-83A1-F6EECF244321}">
                <p14:modId xmlns:p14="http://schemas.microsoft.com/office/powerpoint/2010/main" val="3818543906"/>
              </p:ext>
            </p:extLst>
          </p:nvPr>
        </p:nvGraphicFramePr>
        <p:xfrm>
          <a:off x="139658" y="1106952"/>
          <a:ext cx="1696039" cy="1972645"/>
        </p:xfrm>
        <a:graphic>
          <a:graphicData uri="http://schemas.openxmlformats.org/presentationml/2006/ole">
            <mc:AlternateContent xmlns:mc="http://schemas.openxmlformats.org/markup-compatibility/2006">
              <mc:Choice xmlns:v="urn:schemas-microsoft-com:vml" Requires="v">
                <p:oleObj spid="_x0000_s10284" name="Εικόνα" r:id="rId6" imgW="2857748" imgH="2735562" progId="StaticMetafile">
                  <p:embed/>
                </p:oleObj>
              </mc:Choice>
              <mc:Fallback>
                <p:oleObj name="Εικόνα" r:id="rId6" imgW="2857748" imgH="2735562" progId="StaticMetafile">
                  <p:embed/>
                  <p:pic>
                    <p:nvPicPr>
                      <p:cNvPr id="0"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658" y="1106952"/>
                        <a:ext cx="1696039" cy="19726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 name="Picture 2" descr="Εντυπωσιακές εικόνες από την αερογέφυρα στην Κόρινθο - ΦΩΤΟ | tempo24.news"/>
          <p:cNvPicPr>
            <a:picLocks noChangeAspect="1" noChangeArrowheads="1"/>
          </p:cNvPicPr>
          <p:nvPr/>
        </p:nvPicPr>
        <p:blipFill>
          <a:blip r:embed="rId8" cstate="print"/>
          <a:srcRect/>
          <a:stretch>
            <a:fillRect/>
          </a:stretch>
        </p:blipFill>
        <p:spPr bwMode="auto">
          <a:xfrm>
            <a:off x="5786446" y="212904"/>
            <a:ext cx="3092946" cy="2586103"/>
          </a:xfrm>
          <a:prstGeom prst="rect">
            <a:avLst/>
          </a:prstGeom>
          <a:noFill/>
        </p:spPr>
      </p:pic>
      <p:sp>
        <p:nvSpPr>
          <p:cNvPr id="33" name="32 - Ορθογώνιο"/>
          <p:cNvSpPr/>
          <p:nvPr/>
        </p:nvSpPr>
        <p:spPr>
          <a:xfrm>
            <a:off x="5643570" y="3214692"/>
            <a:ext cx="3357586" cy="1077218"/>
          </a:xfrm>
          <a:prstGeom prst="rect">
            <a:avLst/>
          </a:prstGeom>
        </p:spPr>
        <p:txBody>
          <a:bodyPr wrap="square">
            <a:spAutoFit/>
          </a:bodyPr>
          <a:lstStyle/>
          <a:p>
            <a:pPr algn="just">
              <a:buFont typeface="Wingdings" pitchFamily="2" charset="2"/>
              <a:buChar char="Ø"/>
            </a:pPr>
            <a:r>
              <a:rPr lang="el-GR" sz="16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Εντυπωσιακή είναι και η  μοναδική στην Ελλάδα πεζογέφυρα που έχει σχήμα Αρχαίας Κορινθιακής Τριήρους.</a:t>
            </a:r>
            <a:endParaRPr lang="el-GR" sz="1600"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p:txBody>
      </p:sp>
      <p:sp>
        <p:nvSpPr>
          <p:cNvPr id="5" name="TextBox 4"/>
          <p:cNvSpPr txBox="1"/>
          <p:nvPr/>
        </p:nvSpPr>
        <p:spPr>
          <a:xfrm>
            <a:off x="1930154" y="1126068"/>
            <a:ext cx="3427664" cy="1754326"/>
          </a:xfrm>
          <a:prstGeom prst="rect">
            <a:avLst/>
          </a:prstGeom>
          <a:noFill/>
        </p:spPr>
        <p:txBody>
          <a:bodyPr wrap="square" rtlCol="0">
            <a:spAutoFit/>
          </a:bodyPr>
          <a:lstStyle/>
          <a:p>
            <a:pPr algn="just"/>
            <a:r>
              <a:rPr lang="el-GR" dirty="0" smtClean="0">
                <a:solidFill>
                  <a:schemeClr val="accent2">
                    <a:lumMod val="50000"/>
                  </a:schemeClr>
                </a:solidFill>
                <a:latin typeface="Comic Sans MS" panose="030F0702030302020204" pitchFamily="66" charset="0"/>
              </a:rPr>
              <a:t>Εκεί βρίσκεται και το </a:t>
            </a:r>
            <a:r>
              <a:rPr lang="el-GR" b="1" dirty="0" smtClean="0">
                <a:solidFill>
                  <a:schemeClr val="accent2">
                    <a:lumMod val="50000"/>
                  </a:schemeClr>
                </a:solidFill>
                <a:latin typeface="Comic Sans MS" panose="030F0702030302020204" pitchFamily="66" charset="0"/>
              </a:rPr>
              <a:t>σύμπλεγμα αγαλμάτων </a:t>
            </a:r>
            <a:r>
              <a:rPr lang="el-GR" dirty="0" smtClean="0">
                <a:solidFill>
                  <a:schemeClr val="accent2">
                    <a:lumMod val="50000"/>
                  </a:schemeClr>
                </a:solidFill>
                <a:latin typeface="Comic Sans MS" panose="030F0702030302020204" pitchFamily="66" charset="0"/>
              </a:rPr>
              <a:t>Διογένη (κυνικού φιλοσόφου) και Μ. Αλέξανδρου που αναπαριστά τη συνάντησή τους στην Κόρινθο το 336 π.Χ.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139;p110"/>
          <p:cNvSpPr/>
          <p:nvPr/>
        </p:nvSpPr>
        <p:spPr>
          <a:xfrm rot="6380400">
            <a:off x="5607360" y="2445120"/>
            <a:ext cx="3895920" cy="2272320"/>
          </a:xfrm>
          <a:custGeom>
            <a:avLst/>
            <a:gdLst>
              <a:gd name="textAreaLeft" fmla="*/ 0 w 3895920"/>
              <a:gd name="textAreaRight" fmla="*/ 3896280 w 3895920"/>
              <a:gd name="textAreaTop" fmla="*/ 0 h 2272320"/>
              <a:gd name="textAreaBottom" fmla="*/ 2272680 h 227232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17" name="Google Shape;3140;p110"/>
          <p:cNvSpPr/>
          <p:nvPr/>
        </p:nvSpPr>
        <p:spPr>
          <a:xfrm>
            <a:off x="-1875985" y="-621932"/>
            <a:ext cx="3098123" cy="3085471"/>
          </a:xfrm>
          <a:custGeom>
            <a:avLst/>
            <a:gdLst>
              <a:gd name="textAreaLeft" fmla="*/ 0 w 3881880"/>
              <a:gd name="textAreaRight" fmla="*/ 3882240 w 3881880"/>
              <a:gd name="textAreaTop" fmla="*/ 0 h 3487680"/>
              <a:gd name="textAreaBottom" fmla="*/ 3488040 h 3487680"/>
            </a:gdLst>
            <a:ahLst/>
            <a:cxnLst/>
            <a:rect l="textAreaLeft" t="textAreaTop" r="textAreaRight" b="textAreaBottom"/>
            <a:pathLst>
              <a:path w="155295" h="139515">
                <a:moveTo>
                  <a:pt x="20342" y="18351"/>
                </a:moveTo>
                <a:cubicBezTo>
                  <a:pt x="10667" y="28903"/>
                  <a:pt x="-244" y="47696"/>
                  <a:pt x="35" y="63742"/>
                </a:cubicBezTo>
                <a:cubicBezTo>
                  <a:pt x="314" y="79788"/>
                  <a:pt x="13175" y="102007"/>
                  <a:pt x="22014" y="114629"/>
                </a:cubicBezTo>
                <a:cubicBezTo>
                  <a:pt x="30853" y="127251"/>
                  <a:pt x="35114" y="139157"/>
                  <a:pt x="53071" y="139475"/>
                </a:cubicBezTo>
                <a:cubicBezTo>
                  <a:pt x="71029" y="139794"/>
                  <a:pt x="112757" y="127729"/>
                  <a:pt x="129759" y="116540"/>
                </a:cubicBezTo>
                <a:cubicBezTo>
                  <a:pt x="146761" y="105351"/>
                  <a:pt x="153451" y="86239"/>
                  <a:pt x="155083" y="72343"/>
                </a:cubicBezTo>
                <a:cubicBezTo>
                  <a:pt x="156716" y="58447"/>
                  <a:pt x="145805" y="43874"/>
                  <a:pt x="139554" y="33163"/>
                </a:cubicBezTo>
                <a:cubicBezTo>
                  <a:pt x="133303" y="22452"/>
                  <a:pt x="131153" y="13533"/>
                  <a:pt x="117575" y="8078"/>
                </a:cubicBezTo>
                <a:cubicBezTo>
                  <a:pt x="103997" y="2623"/>
                  <a:pt x="74294" y="-1279"/>
                  <a:pt x="58088" y="433"/>
                </a:cubicBezTo>
                <a:cubicBezTo>
                  <a:pt x="41883" y="2145"/>
                  <a:pt x="30018" y="7800"/>
                  <a:pt x="20342" y="1835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418" name="Google Shape;3141;p110"/>
          <p:cNvSpPr/>
          <p:nvPr/>
        </p:nvSpPr>
        <p:spPr>
          <a:xfrm rot="204000" flipH="1">
            <a:off x="4371480" y="728640"/>
            <a:ext cx="3553200" cy="3262680"/>
          </a:xfrm>
          <a:custGeom>
            <a:avLst/>
            <a:gdLst>
              <a:gd name="textAreaLeft" fmla="*/ 360 w 3553200"/>
              <a:gd name="textAreaRight" fmla="*/ 3553920 w 3553200"/>
              <a:gd name="textAreaTop" fmla="*/ 0 h 3262680"/>
              <a:gd name="textAreaBottom" fmla="*/ 3263040 h 326268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427" name="PlaceHolder 1"/>
          <p:cNvSpPr>
            <a:spLocks noGrp="1"/>
          </p:cNvSpPr>
          <p:nvPr>
            <p:ph type="title"/>
          </p:nvPr>
        </p:nvSpPr>
        <p:spPr>
          <a:xfrm rot="10800000" flipV="1">
            <a:off x="1000100" y="357172"/>
            <a:ext cx="7215238" cy="642942"/>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GB" sz="3200" b="1" dirty="0" smtClean="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latin typeface="Comic Sans MS" pitchFamily="66" charset="0"/>
              </a:rPr>
              <a:t> </a:t>
            </a:r>
            <a:r>
              <a:rPr lang="el-GR" sz="3200" b="1" dirty="0" smtClean="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latin typeface="Comic Sans MS" pitchFamily="66" charset="0"/>
              </a:rPr>
              <a:t>ΠΕΡΙΕΧΟΜΕΝΑ</a:t>
            </a:r>
            <a:endParaRPr lang="fr-FR" sz="3100" b="1" strike="noStrike"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latin typeface="Arial"/>
            </a:endParaRPr>
          </a:p>
        </p:txBody>
      </p:sp>
      <p:sp>
        <p:nvSpPr>
          <p:cNvPr id="428" name="PlaceHolder 2"/>
          <p:cNvSpPr>
            <a:spLocks noGrp="1"/>
          </p:cNvSpPr>
          <p:nvPr>
            <p:ph type="subTitle"/>
          </p:nvPr>
        </p:nvSpPr>
        <p:spPr>
          <a:xfrm>
            <a:off x="714348" y="1214428"/>
            <a:ext cx="7858180" cy="3357586"/>
          </a:xfrm>
          <a:prstGeom prst="rect">
            <a:avLst/>
          </a:prstGeom>
          <a:noFill/>
          <a:ln w="0">
            <a:noFill/>
          </a:ln>
        </p:spPr>
        <p:txBody>
          <a:bodyPr lIns="91440" tIns="91440" rIns="91440" bIns="91440" anchor="t">
            <a:noAutofit/>
          </a:bodyPr>
          <a:lstStyle/>
          <a:p>
            <a:pPr>
              <a:buNone/>
            </a:pPr>
            <a:r>
              <a:rPr lang="en-GB" sz="2200" dirty="0" smtClean="0">
                <a:solidFill>
                  <a:schemeClr val="tx2">
                    <a:lumMod val="25000"/>
                  </a:schemeClr>
                </a:solidFill>
                <a:latin typeface="Comic Sans MS" pitchFamily="66" charset="0"/>
                <a:ea typeface="Calibri" panose="020F0502020204030204" pitchFamily="34" charset="0"/>
                <a:cs typeface="Calibri" panose="020F0502020204030204" pitchFamily="34" charset="0"/>
              </a:rPr>
              <a:t>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Στα πλαίσια της παρουσίασης της πόλης μας θα γίνει :</a:t>
            </a:r>
          </a:p>
          <a:p>
            <a:pPr>
              <a:buNone/>
            </a:pPr>
            <a:endPar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0" indent="0">
              <a:buFont typeface="Wingdings" pitchFamily="2" charset="2"/>
              <a:buChar char="Ø"/>
            </a:pP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Μικρή αναδρομή στην ιστορία της Κορίνθου (Αρχαίας και Νέας)</a:t>
            </a:r>
          </a:p>
          <a:p>
            <a:pPr marL="0" indent="0"/>
            <a:endParaRPr lang="en-US" sz="20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marL="0" indent="0">
              <a:buFont typeface="Wingdings" pitchFamily="2" charset="2"/>
              <a:buChar char="Ø"/>
            </a:pP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Περιγραφή της Νέας Κορίνθου και πιο συγκεκριμένα:</a:t>
            </a:r>
          </a:p>
          <a:p>
            <a:pPr lvl="1">
              <a:buNone/>
            </a:pPr>
            <a:r>
              <a:rPr lang="el-GR" sz="2000" b="1" dirty="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α)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του πολεοδομικού σχεδίου της</a:t>
            </a:r>
          </a:p>
          <a:p>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β)</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της αρχιτεκτονικής</a:t>
            </a:r>
            <a:r>
              <a:rPr lang="en-GB"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και της χρησιμότητας σημαντικών κτιρίων</a:t>
            </a:r>
          </a:p>
          <a:p>
            <a:r>
              <a:rPr lang="el-GR" sz="2000" dirty="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της από το 1858 και εξής</a:t>
            </a:r>
          </a:p>
          <a:p>
            <a:pPr lvl="1">
              <a:buNone/>
            </a:pP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γ)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της σημερινής της εικόνας- 2024/5</a:t>
            </a:r>
            <a:endParaRPr lang="en-US" sz="2000" b="0" strike="noStrike" spc="-1" dirty="0">
              <a:solidFill>
                <a:schemeClr val="accent1">
                  <a:lumMod val="50000"/>
                </a:schemeClr>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Google Shape;819;p69"/>
          <p:cNvSpPr/>
          <p:nvPr/>
        </p:nvSpPr>
        <p:spPr>
          <a:xfrm rot="6380400">
            <a:off x="5865691" y="2688127"/>
            <a:ext cx="4396320" cy="2564280"/>
          </a:xfrm>
          <a:custGeom>
            <a:avLst/>
            <a:gdLst>
              <a:gd name="textAreaLeft" fmla="*/ 0 w 4396320"/>
              <a:gd name="textAreaRight" fmla="*/ 4396680 w 4396320"/>
              <a:gd name="textAreaTop" fmla="*/ 0 h 2564280"/>
              <a:gd name="textAreaBottom" fmla="*/ 2564640 h 2564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815" name="Google Shape;828;p69"/>
          <p:cNvSpPr/>
          <p:nvPr/>
        </p:nvSpPr>
        <p:spPr>
          <a:xfrm rot="17202000">
            <a:off x="-681480" y="163440"/>
            <a:ext cx="2456280" cy="947880"/>
          </a:xfrm>
          <a:custGeom>
            <a:avLst/>
            <a:gdLst>
              <a:gd name="textAreaLeft" fmla="*/ 0 w 2456280"/>
              <a:gd name="textAreaRight" fmla="*/ 2456640 w 2456280"/>
              <a:gd name="textAreaTop" fmla="*/ 0 h 947880"/>
              <a:gd name="textAreaBottom" fmla="*/ 948240 h 9478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1" name="20 - Ορθογώνιο"/>
          <p:cNvSpPr/>
          <p:nvPr/>
        </p:nvSpPr>
        <p:spPr>
          <a:xfrm>
            <a:off x="357158" y="928676"/>
            <a:ext cx="4000528" cy="1200329"/>
          </a:xfrm>
          <a:prstGeom prst="rect">
            <a:avLst/>
          </a:prstGeom>
        </p:spPr>
        <p:txBody>
          <a:bodyPr wrap="square">
            <a:spAutoFit/>
          </a:bodyPr>
          <a:lstStyle/>
          <a:p>
            <a:pPr algn="just"/>
            <a:r>
              <a:rPr lang="el-GR"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Αυτή είναι η πόλη μας, η Κόρινθος. Μια πόλη με μεγάλο παρελθόν και ιστορία, αλλά και με ηχηρό παρόν και υποσχέσεις για το μέλλον.</a:t>
            </a:r>
            <a:endParaRPr lang="el-GR" dirty="0">
              <a:solidFill>
                <a:schemeClr val="accent1">
                  <a:lumMod val="50000"/>
                </a:schemeClr>
              </a:solidFill>
              <a:latin typeface="Comic Sans MS" pitchFamily="66" charset="0"/>
            </a:endParaRPr>
          </a:p>
        </p:txBody>
      </p:sp>
      <p:graphicFrame>
        <p:nvGraphicFramePr>
          <p:cNvPr id="9219" name="Object 3"/>
          <p:cNvGraphicFramePr>
            <a:graphicFrameLocks noChangeAspect="1"/>
          </p:cNvGraphicFramePr>
          <p:nvPr>
            <p:extLst>
              <p:ext uri="{D42A27DB-BD31-4B8C-83A1-F6EECF244321}">
                <p14:modId xmlns:p14="http://schemas.microsoft.com/office/powerpoint/2010/main" val="954456696"/>
              </p:ext>
            </p:extLst>
          </p:nvPr>
        </p:nvGraphicFramePr>
        <p:xfrm>
          <a:off x="315236" y="2408753"/>
          <a:ext cx="4155036" cy="2763532"/>
        </p:xfrm>
        <a:graphic>
          <a:graphicData uri="http://schemas.openxmlformats.org/presentationml/2006/ole">
            <mc:AlternateContent xmlns:mc="http://schemas.openxmlformats.org/markup-compatibility/2006">
              <mc:Choice xmlns:v="urn:schemas-microsoft-com:vml" Requires="v">
                <p:oleObj spid="_x0000_s9237" r:id="rId3" imgW="19062050" imgH="12680193" progId="">
                  <p:embed/>
                </p:oleObj>
              </mc:Choice>
              <mc:Fallback>
                <p:oleObj r:id="rId3" imgW="19062050" imgH="12680193" progId="">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36" y="2408753"/>
                        <a:ext cx="4155036" cy="276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Google Shape;3096;p108"/>
          <p:cNvSpPr/>
          <p:nvPr/>
        </p:nvSpPr>
        <p:spPr>
          <a:xfrm>
            <a:off x="4857752" y="428610"/>
            <a:ext cx="3857652" cy="2943720"/>
          </a:xfrm>
          <a:custGeom>
            <a:avLst/>
            <a:gdLst>
              <a:gd name="textAreaLeft" fmla="*/ 0 w 3727800"/>
              <a:gd name="textAreaRight" fmla="*/ 3728160 w 3727800"/>
              <a:gd name="textAreaTop" fmla="*/ 0 h 2943720"/>
              <a:gd name="textAreaBottom" fmla="*/ 2944080 h 2943720"/>
            </a:gdLst>
            <a:ahLst/>
            <a:cxnLst/>
            <a:rect l="textAreaLeft" t="textAreaTop" r="textAreaRight" b="textAreaBottom"/>
            <a:pathLst>
              <a:path w="131696" h="100673">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4"/>
          </a:solidFill>
          <a:ln w="9525">
            <a:solidFill>
              <a:srgbClr val="A4AD8F"/>
            </a:solidFill>
            <a:round/>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a:solidFill>
                <a:srgbClr val="000000"/>
              </a:solidFill>
              <a:latin typeface="OpenSymbol"/>
            </a:endParaRPr>
          </a:p>
        </p:txBody>
      </p:sp>
      <p:sp>
        <p:nvSpPr>
          <p:cNvPr id="25" name="24 - Ορθογώνιο"/>
          <p:cNvSpPr/>
          <p:nvPr/>
        </p:nvSpPr>
        <p:spPr>
          <a:xfrm rot="10800000" flipV="1">
            <a:off x="4286248" y="3617166"/>
            <a:ext cx="4286280" cy="1323439"/>
          </a:xfrm>
          <a:prstGeom prst="rect">
            <a:avLst/>
          </a:prstGeom>
        </p:spPr>
        <p:txBody>
          <a:bodyPr wrap="square">
            <a:spAutoFit/>
          </a:bodyPr>
          <a:lstStyle/>
          <a:p>
            <a:pPr algn="ctr"/>
            <a:r>
              <a:rPr lang="el-GR" sz="2000" b="1" dirty="0" smtClean="0">
                <a:solidFill>
                  <a:schemeClr val="accent1">
                    <a:lumMod val="50000"/>
                  </a:schemeClr>
                </a:solidFill>
                <a:latin typeface="Comic Sans MS" pitchFamily="66" charset="0"/>
              </a:rPr>
              <a:t>   </a:t>
            </a:r>
            <a:r>
              <a:rPr lang="en-GB" sz="2000" b="1" dirty="0" smtClean="0">
                <a:solidFill>
                  <a:schemeClr val="accent1">
                    <a:lumMod val="50000"/>
                  </a:schemeClr>
                </a:solidFill>
                <a:latin typeface="Comic Sans MS" pitchFamily="66" charset="0"/>
              </a:rPr>
              <a:t>E</a:t>
            </a:r>
            <a:r>
              <a:rPr lang="el-GR" sz="2000" b="1" dirty="0" smtClean="0">
                <a:solidFill>
                  <a:schemeClr val="accent1">
                    <a:lumMod val="50000"/>
                  </a:schemeClr>
                </a:solidFill>
                <a:latin typeface="Comic Sans MS" pitchFamily="66" charset="0"/>
              </a:rPr>
              <a:t>υχαριστούμε</a:t>
            </a:r>
            <a:r>
              <a:rPr lang="en-GB" sz="2000" b="1" dirty="0" smtClean="0">
                <a:solidFill>
                  <a:schemeClr val="accent1">
                    <a:lumMod val="50000"/>
                  </a:schemeClr>
                </a:solidFill>
                <a:latin typeface="Comic Sans MS" pitchFamily="66" charset="0"/>
              </a:rPr>
              <a:t>  </a:t>
            </a:r>
            <a:r>
              <a:rPr lang="el-GR" sz="2000" b="1" dirty="0" smtClean="0">
                <a:solidFill>
                  <a:schemeClr val="accent1">
                    <a:lumMod val="50000"/>
                  </a:schemeClr>
                </a:solidFill>
                <a:latin typeface="Comic Sans MS" pitchFamily="66" charset="0"/>
              </a:rPr>
              <a:t>για την προσοχή σας!</a:t>
            </a:r>
          </a:p>
          <a:p>
            <a:pPr algn="ctr"/>
            <a:endParaRPr lang="el-GR" sz="2000" b="1" dirty="0" smtClean="0">
              <a:solidFill>
                <a:schemeClr val="accent1">
                  <a:lumMod val="50000"/>
                </a:schemeClr>
              </a:solidFill>
              <a:latin typeface="Comic Sans MS" pitchFamily="66" charset="0"/>
            </a:endParaRPr>
          </a:p>
          <a:p>
            <a:pPr algn="ctr"/>
            <a:r>
              <a:rPr lang="el-GR" sz="2000" b="1" dirty="0" smtClean="0">
                <a:solidFill>
                  <a:schemeClr val="accent1">
                    <a:lumMod val="50000"/>
                  </a:schemeClr>
                </a:solidFill>
                <a:latin typeface="Comic Sans MS" pitchFamily="66" charset="0"/>
              </a:rPr>
              <a:t>1</a:t>
            </a:r>
            <a:r>
              <a:rPr lang="el-GR" sz="2000" b="1" baseline="30000" dirty="0" smtClean="0">
                <a:solidFill>
                  <a:schemeClr val="accent1">
                    <a:lumMod val="50000"/>
                  </a:schemeClr>
                </a:solidFill>
                <a:latin typeface="Comic Sans MS" pitchFamily="66" charset="0"/>
              </a:rPr>
              <a:t>ο</a:t>
            </a:r>
            <a:r>
              <a:rPr lang="el-GR" sz="2000" b="1" dirty="0" smtClean="0">
                <a:solidFill>
                  <a:schemeClr val="accent1">
                    <a:lumMod val="50000"/>
                  </a:schemeClr>
                </a:solidFill>
                <a:latin typeface="Comic Sans MS" pitchFamily="66" charset="0"/>
              </a:rPr>
              <a:t> Γυμνάσιο Κορίνθου</a:t>
            </a:r>
            <a:endParaRPr lang="el-GR" sz="2000" dirty="0">
              <a:solidFill>
                <a:schemeClr val="accent1">
                  <a:lumMod val="50000"/>
                </a:schemeClr>
              </a:solidFill>
              <a:latin typeface="Comic Sans MS" pitchFamily="66" charset="0"/>
            </a:endParaRPr>
          </a:p>
        </p:txBody>
      </p:sp>
      <p:pic>
        <p:nvPicPr>
          <p:cNvPr id="26" name="4 - Θέση περιεχομένου" descr="20250218_201013.jpg"/>
          <p:cNvPicPr>
            <a:picLocks noChangeAspect="1"/>
          </p:cNvPicPr>
          <p:nvPr/>
        </p:nvPicPr>
        <p:blipFill>
          <a:blip r:embed="rId5" cstate="print"/>
          <a:srcRect l="11113" b="6803"/>
          <a:stretch>
            <a:fillRect/>
          </a:stretch>
        </p:blipFill>
        <p:spPr>
          <a:xfrm>
            <a:off x="4986117" y="558691"/>
            <a:ext cx="3600922" cy="2045088"/>
          </a:xfrm>
          <a:prstGeom prst="rect">
            <a:avLst/>
          </a:prstGeom>
          <a:solidFill>
            <a:schemeClr val="bg2"/>
          </a:solidFill>
          <a:ln w="3000" cap="rnd">
            <a:solidFill>
              <a:srgbClr val="C0C0C0"/>
            </a:solidFill>
            <a:rou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39752" y="0"/>
            <a:ext cx="4379288" cy="771550"/>
          </a:xfrm>
        </p:spPr>
        <p:txBody>
          <a:bodyPr/>
          <a:lstStyle/>
          <a:p>
            <a:r>
              <a:rPr lang="el-GR" sz="2000" u="sng" dirty="0" smtClean="0">
                <a:latin typeface="Comic Sans MS" pitchFamily="66" charset="0"/>
              </a:rPr>
              <a:t>Συμμετείχαν οι μαθητές /μαθήτριες:</a:t>
            </a:r>
            <a:endParaRPr lang="el-GR" sz="2000" u="sng" dirty="0">
              <a:latin typeface="Comic Sans MS" pitchFamily="66" charset="0"/>
            </a:endParaRPr>
          </a:p>
        </p:txBody>
      </p:sp>
      <p:sp>
        <p:nvSpPr>
          <p:cNvPr id="3" name="2 - Υπότιτλος"/>
          <p:cNvSpPr>
            <a:spLocks noGrp="1"/>
          </p:cNvSpPr>
          <p:nvPr>
            <p:ph type="subTitle"/>
          </p:nvPr>
        </p:nvSpPr>
        <p:spPr>
          <a:xfrm>
            <a:off x="179512" y="771550"/>
            <a:ext cx="8506928" cy="4680520"/>
          </a:xfrm>
        </p:spPr>
        <p:txBody>
          <a:bodyPr/>
          <a:lstStyle/>
          <a:p>
            <a:r>
              <a:rPr lang="el-GR" dirty="0" smtClean="0"/>
              <a:t>1.Γλεζάκης </a:t>
            </a:r>
            <a:r>
              <a:rPr lang="el-GR" dirty="0"/>
              <a:t>Ιωάννης </a:t>
            </a:r>
            <a:r>
              <a:rPr lang="el-GR" dirty="0" smtClean="0"/>
              <a:t>Παναγιώτης          9.Κιούσης Κωνσταντίνος </a:t>
            </a:r>
          </a:p>
          <a:p>
            <a:r>
              <a:rPr kumimoji="0" lang="el-GR" b="0" i="0" u="none" strike="noStrike" cap="none" normalizeH="0" baseline="0" dirty="0" smtClean="0">
                <a:ln>
                  <a:noFill/>
                </a:ln>
                <a:solidFill>
                  <a:schemeClr val="tx1"/>
                </a:solidFill>
                <a:effectLst/>
                <a:latin typeface="Comic Sans MS" pitchFamily="66" charset="0"/>
                <a:ea typeface="Calibri" pitchFamily="34" charset="0"/>
                <a:cs typeface="Calibri" pitchFamily="34" charset="0"/>
              </a:rPr>
              <a:t>2.Δημητριάδη Δήμητρα                      10.Κίτσου Αλεξάνδρα</a:t>
            </a:r>
          </a:p>
          <a:p>
            <a:pPr algn="l" rtl="0"/>
            <a:r>
              <a:rPr lang="el-GR" dirty="0" smtClean="0">
                <a:latin typeface="Comic Sans MS" pitchFamily="66" charset="0"/>
              </a:rPr>
              <a:t>3.Ζάνι </a:t>
            </a:r>
            <a:r>
              <a:rPr lang="el-GR" dirty="0" err="1" smtClean="0">
                <a:latin typeface="Comic Sans MS" pitchFamily="66" charset="0"/>
              </a:rPr>
              <a:t>Σίλβι</a:t>
            </a:r>
            <a:r>
              <a:rPr lang="el-GR" dirty="0" smtClean="0">
                <a:latin typeface="Comic Sans MS" pitchFamily="66" charset="0"/>
              </a:rPr>
              <a:t>                                      11.Κόντης Κωνσταντίνος                                         </a:t>
            </a:r>
            <a:endParaRPr lang="el-GR" dirty="0">
              <a:latin typeface="Comic Sans MS" pitchFamily="66" charset="0"/>
            </a:endParaRPr>
          </a:p>
          <a:p>
            <a:pPr lvl="0" algn="l" rtl="0"/>
            <a:r>
              <a:rPr lang="el-GR" dirty="0" smtClean="0">
                <a:solidFill>
                  <a:schemeClr val="tx1"/>
                </a:solidFill>
                <a:latin typeface="Comic Sans MS" pitchFamily="66" charset="0"/>
                <a:cs typeface="Arial" pitchFamily="34" charset="0"/>
              </a:rPr>
              <a:t>4</a:t>
            </a:r>
            <a:r>
              <a:rPr kumimoji="0" lang="el-GR" b="0" i="0" u="none" strike="noStrike" cap="none" normalizeH="0" baseline="0" dirty="0" smtClean="0">
                <a:ln>
                  <a:noFill/>
                </a:ln>
                <a:solidFill>
                  <a:schemeClr val="tx1"/>
                </a:solidFill>
                <a:effectLst/>
                <a:latin typeface="Comic Sans MS" pitchFamily="66" charset="0"/>
                <a:cs typeface="Arial" pitchFamily="34" charset="0"/>
              </a:rPr>
              <a:t>.</a:t>
            </a:r>
            <a:r>
              <a:rPr lang="el-GR" dirty="0" smtClean="0"/>
              <a:t>Θεοδωράτου Ανθή                           12.Κούλογλου Γεώργιος</a:t>
            </a:r>
            <a:endParaRPr kumimoji="0" lang="el-GR" b="0" i="0" u="none" strike="noStrike" cap="none" normalizeH="0" baseline="0" dirty="0" smtClean="0">
              <a:ln>
                <a:noFill/>
              </a:ln>
              <a:solidFill>
                <a:schemeClr val="tx1"/>
              </a:solidFill>
              <a:effectLst/>
              <a:latin typeface="Comic Sans MS" pitchFamily="66" charset="0"/>
              <a:cs typeface="Arial" pitchFamily="34" charset="0"/>
            </a:endParaRPr>
          </a:p>
          <a:p>
            <a:r>
              <a:rPr lang="el-GR" dirty="0" smtClean="0"/>
              <a:t>5.Ιωάννου Ιωάννης                              13.Λακάι Χάρης </a:t>
            </a:r>
          </a:p>
          <a:p>
            <a:r>
              <a:rPr lang="el-GR" dirty="0" smtClean="0"/>
              <a:t>6.Καλιακάτσου Μυρσίνη Στέλλα          14.Λλέσι </a:t>
            </a:r>
            <a:r>
              <a:rPr lang="el-GR" dirty="0" err="1" smtClean="0"/>
              <a:t>Μπενιαμίν</a:t>
            </a:r>
            <a:endParaRPr lang="el-GR" dirty="0" smtClean="0"/>
          </a:p>
          <a:p>
            <a:r>
              <a:rPr lang="el-GR" dirty="0" smtClean="0"/>
              <a:t>7.Καράτι </a:t>
            </a:r>
            <a:r>
              <a:rPr lang="el-GR" dirty="0" err="1"/>
              <a:t>Έλια</a:t>
            </a:r>
            <a:r>
              <a:rPr lang="el-GR" dirty="0" smtClean="0"/>
              <a:t>                                      15.Μακρυπόδη Ιωάννα </a:t>
            </a:r>
          </a:p>
          <a:p>
            <a:r>
              <a:rPr lang="el-GR" dirty="0" smtClean="0"/>
              <a:t>8.Κιούσης </a:t>
            </a:r>
            <a:r>
              <a:rPr lang="el-GR" dirty="0"/>
              <a:t>Ιωάννης</a:t>
            </a:r>
            <a:r>
              <a:rPr lang="el-GR" dirty="0" smtClean="0"/>
              <a:t>                              16.Μάρρας Σπυρίδων Ιωάννης                               </a:t>
            </a:r>
          </a:p>
          <a:p>
            <a:r>
              <a:rPr lang="el-GR" dirty="0" smtClean="0"/>
              <a:t>                                                                    </a:t>
            </a:r>
          </a:p>
          <a:p>
            <a:r>
              <a:rPr lang="el-GR" dirty="0" smtClean="0"/>
              <a:t>                                                                    </a:t>
            </a:r>
          </a:p>
          <a:p>
            <a:r>
              <a:rPr lang="el-GR" dirty="0" smtClean="0"/>
              <a:t>                                                                    </a:t>
            </a:r>
          </a:p>
          <a:p>
            <a:r>
              <a:rPr lang="el-GR" dirty="0" smtClean="0"/>
              <a:t>                                                                    </a:t>
            </a:r>
          </a:p>
          <a:p>
            <a:r>
              <a:rPr lang="el-GR" dirty="0" smtClean="0"/>
              <a:t>                                                                    </a:t>
            </a:r>
          </a:p>
          <a:p>
            <a:r>
              <a:rPr lang="el-GR" dirty="0" smtClean="0"/>
              <a:t>                                                                    </a:t>
            </a:r>
          </a:p>
          <a:p>
            <a:r>
              <a:rPr lang="el-GR" dirty="0" smtClean="0"/>
              <a:t> </a:t>
            </a:r>
          </a:p>
          <a:p>
            <a:r>
              <a:rPr lang="el-GR" dirty="0" smtClean="0"/>
              <a:t>  </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483768" y="29253"/>
            <a:ext cx="4240444" cy="872640"/>
          </a:xfrm>
        </p:spPr>
        <p:txBody>
          <a:bodyPr/>
          <a:lstStyle/>
          <a:p>
            <a:r>
              <a:rPr lang="el-GR" sz="2800" dirty="0" smtClean="0">
                <a:latin typeface="Comic Sans MS" panose="030F0702030302020204" pitchFamily="66" charset="0"/>
              </a:rPr>
              <a:t>1</a:t>
            </a:r>
            <a:r>
              <a:rPr lang="el-GR" sz="2800" baseline="30000" dirty="0" smtClean="0">
                <a:latin typeface="Comic Sans MS" panose="030F0702030302020204" pitchFamily="66" charset="0"/>
              </a:rPr>
              <a:t>ο</a:t>
            </a:r>
            <a:r>
              <a:rPr lang="el-GR" sz="2800" dirty="0" smtClean="0">
                <a:latin typeface="Comic Sans MS" panose="030F0702030302020204" pitchFamily="66" charset="0"/>
              </a:rPr>
              <a:t> Γυμνάσιο Κορίνθου</a:t>
            </a:r>
            <a:endParaRPr lang="el-GR" sz="2800" dirty="0">
              <a:latin typeface="Comic Sans MS" panose="030F0702030302020204" pitchFamily="66" charset="0"/>
            </a:endParaRPr>
          </a:p>
        </p:txBody>
      </p:sp>
      <p:sp>
        <p:nvSpPr>
          <p:cNvPr id="3" name="2 - Υπότιτλος"/>
          <p:cNvSpPr>
            <a:spLocks noGrp="1"/>
          </p:cNvSpPr>
          <p:nvPr>
            <p:ph type="subTitle"/>
          </p:nvPr>
        </p:nvSpPr>
        <p:spPr>
          <a:xfrm>
            <a:off x="467544" y="1635646"/>
            <a:ext cx="8218896" cy="3240360"/>
          </a:xfrm>
        </p:spPr>
        <p:txBody>
          <a:bodyPr/>
          <a:lstStyle/>
          <a:p>
            <a:endParaRPr lang="el-GR" dirty="0" smtClean="0"/>
          </a:p>
          <a:p>
            <a:endParaRPr lang="el-GR" dirty="0"/>
          </a:p>
        </p:txBody>
      </p:sp>
      <p:pic>
        <p:nvPicPr>
          <p:cNvPr id="144386" name="Picture 2"/>
          <p:cNvPicPr>
            <a:picLocks noChangeAspect="1" noChangeArrowheads="1"/>
          </p:cNvPicPr>
          <p:nvPr/>
        </p:nvPicPr>
        <p:blipFill>
          <a:blip r:embed="rId3" cstate="print"/>
          <a:srcRect/>
          <a:stretch>
            <a:fillRect/>
          </a:stretch>
        </p:blipFill>
        <p:spPr bwMode="auto">
          <a:xfrm>
            <a:off x="859574" y="771550"/>
            <a:ext cx="7488832" cy="41764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wheel(1)">
                                      <p:cBhvr>
                                        <p:cTn id="7" dur="3000"/>
                                        <p:tgtEl>
                                          <p:spTgt spid="144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Google Shape;3247;p112"/>
          <p:cNvSpPr/>
          <p:nvPr/>
        </p:nvSpPr>
        <p:spPr>
          <a:xfrm rot="10800000" flipH="1">
            <a:off x="4434480" y="3647160"/>
            <a:ext cx="4709520" cy="1513080"/>
          </a:xfrm>
          <a:custGeom>
            <a:avLst/>
            <a:gdLst>
              <a:gd name="textAreaLeft" fmla="*/ 360 w 4709520"/>
              <a:gd name="textAreaRight" fmla="*/ 4710240 w 4709520"/>
              <a:gd name="textAreaTop" fmla="*/ 0 h 1513080"/>
              <a:gd name="textAreaBottom" fmla="*/ 1513440 h 1513080"/>
            </a:gdLst>
            <a:ahLst/>
            <a:cxnLst/>
            <a:rect l="textAreaLeft" t="textAreaTop" r="textAreaRight" b="textAreaBottom"/>
            <a:pathLst>
              <a:path w="177445" h="86392">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nvGrpSpPr>
          <p:cNvPr id="442" name="Google Shape;3256;p112"/>
          <p:cNvGrpSpPr/>
          <p:nvPr/>
        </p:nvGrpSpPr>
        <p:grpSpPr>
          <a:xfrm>
            <a:off x="4721923" y="13707"/>
            <a:ext cx="1633320" cy="1668960"/>
            <a:chOff x="2768040" y="1219320"/>
            <a:chExt cx="1633320" cy="1668960"/>
          </a:xfrm>
        </p:grpSpPr>
        <p:sp>
          <p:nvSpPr>
            <p:cNvPr id="443" name="Google Shape;3257;p112"/>
            <p:cNvSpPr/>
            <p:nvPr/>
          </p:nvSpPr>
          <p:spPr>
            <a:xfrm>
              <a:off x="2790720" y="1219320"/>
              <a:ext cx="1587600" cy="1458000"/>
            </a:xfrm>
            <a:custGeom>
              <a:avLst/>
              <a:gdLst>
                <a:gd name="textAreaLeft" fmla="*/ 0 w 1587600"/>
                <a:gd name="textAreaRight" fmla="*/ 1587960 w 1587600"/>
                <a:gd name="textAreaTop" fmla="*/ 0 h 1458000"/>
                <a:gd name="textAreaBottom" fmla="*/ 1458360 h 145800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444" name="Google Shape;3258;p112"/>
            <p:cNvSpPr/>
            <p:nvPr/>
          </p:nvSpPr>
          <p:spPr>
            <a:xfrm>
              <a:off x="2768040" y="1388520"/>
              <a:ext cx="1633320" cy="1499760"/>
            </a:xfrm>
            <a:custGeom>
              <a:avLst/>
              <a:gdLst>
                <a:gd name="textAreaLeft" fmla="*/ 0 w 1633320"/>
                <a:gd name="textAreaRight" fmla="*/ 1633680 w 1633320"/>
                <a:gd name="textAreaTop" fmla="*/ 0 h 1499760"/>
                <a:gd name="textAreaBottom" fmla="*/ 1500120 h 14997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448" name="PlaceHolder 3"/>
          <p:cNvSpPr>
            <a:spLocks noGrp="1"/>
          </p:cNvSpPr>
          <p:nvPr>
            <p:ph type="subTitle"/>
          </p:nvPr>
        </p:nvSpPr>
        <p:spPr>
          <a:xfrm>
            <a:off x="142844" y="642924"/>
            <a:ext cx="5067320" cy="4357718"/>
          </a:xfrm>
          <a:prstGeom prst="rect">
            <a:avLst/>
          </a:prstGeom>
          <a:noFill/>
          <a:ln w="0">
            <a:noFill/>
          </a:ln>
        </p:spPr>
        <p:txBody>
          <a:bodyPr lIns="91440" tIns="91440" rIns="91440" bIns="91440" anchor="t">
            <a:noAutofit/>
          </a:bodyPr>
          <a:lstStyle/>
          <a:p>
            <a:pPr>
              <a:buClr>
                <a:schemeClr val="accent4">
                  <a:lumMod val="50000"/>
                </a:schemeClr>
              </a:buClr>
              <a:buFont typeface="Wingdings" pitchFamily="2" charset="2"/>
              <a:buChar char="§"/>
            </a:pP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H πόλη της Κορίνθου υπάρχει εδώ και  </a:t>
            </a:r>
            <a:r>
              <a:rPr lang="el-GR" b="1"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4.000 χρόνια</a:t>
            </a: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a:t>
            </a:r>
          </a:p>
          <a:p>
            <a:pPr>
              <a:buClr>
                <a:schemeClr val="accent4">
                  <a:lumMod val="50000"/>
                </a:schemeClr>
              </a:buClr>
            </a:pPr>
            <a:endPar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4">
                  <a:lumMod val="50000"/>
                </a:schemeClr>
              </a:buClr>
              <a:buFont typeface="Wingdings" pitchFamily="2" charset="2"/>
              <a:buChar char="§"/>
            </a:pP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Τοποθετείται στην περιοχή κάτω από τον </a:t>
            </a:r>
            <a:r>
              <a:rPr lang="el-GR" b="1"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Ακροκόρινθο</a:t>
            </a: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 Αρχαία Κόρινθος) και γνωρίζει λόγω της θέσης της μεγάλη ανάπτυξη στην αρχαιότητα. </a:t>
            </a:r>
          </a:p>
          <a:p>
            <a:pPr>
              <a:buClr>
                <a:schemeClr val="accent4">
                  <a:lumMod val="50000"/>
                </a:schemeClr>
              </a:buClr>
            </a:pPr>
            <a:endParaRPr lang="el-GR" dirty="0">
              <a:solidFill>
                <a:schemeClr val="accent4">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4">
                  <a:lumMod val="50000"/>
                </a:schemeClr>
              </a:buClr>
              <a:buFont typeface="Wingdings" pitchFamily="2" charset="2"/>
              <a:buChar char="§"/>
            </a:pP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Το</a:t>
            </a:r>
            <a:r>
              <a:rPr lang="el-GR" b="1"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146 π.Χ. </a:t>
            </a: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θα καταστραφεί από τους Ρωμαίους και </a:t>
            </a:r>
            <a:r>
              <a:rPr lang="el-GR" b="1"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το 44μ.Χ.</a:t>
            </a: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θα αναδημιουργηθεί από τον Ιούλιο Καίσαρα.</a:t>
            </a:r>
          </a:p>
          <a:p>
            <a:pPr>
              <a:buClr>
                <a:schemeClr val="accent4">
                  <a:lumMod val="50000"/>
                </a:schemeClr>
              </a:buClr>
            </a:pP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 </a:t>
            </a:r>
          </a:p>
          <a:p>
            <a:pPr algn="just">
              <a:buClr>
                <a:schemeClr val="accent4">
                  <a:lumMod val="50000"/>
                </a:schemeClr>
              </a:buClr>
              <a:buFont typeface="Wingdings" pitchFamily="2" charset="2"/>
              <a:buChar char="§"/>
            </a:pPr>
            <a:r>
              <a:rPr lang="el-GR" b="1"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Η έλευση του Απ. Παύλου</a:t>
            </a:r>
            <a:r>
              <a:rPr lang="el-GR" b="1" dirty="0">
                <a:solidFill>
                  <a:schemeClr val="accent4">
                    <a:lumMod val="50000"/>
                  </a:schemeClr>
                </a:solidFill>
                <a:latin typeface="Comic Sans MS" pitchFamily="66" charset="0"/>
                <a:ea typeface="Calibri" panose="020F0502020204030204" pitchFamily="34" charset="0"/>
                <a:cs typeface="Calibri" panose="020F0502020204030204" pitchFamily="34" charset="0"/>
              </a:rPr>
              <a:t> </a:t>
            </a:r>
            <a:r>
              <a:rPr lang="el-GR" dirty="0" smtClean="0">
                <a:solidFill>
                  <a:schemeClr val="accent4">
                    <a:lumMod val="50000"/>
                  </a:schemeClr>
                </a:solidFill>
                <a:latin typeface="Comic Sans MS" pitchFamily="66" charset="0"/>
                <a:ea typeface="Calibri" panose="020F0502020204030204" pitchFamily="34" charset="0"/>
                <a:cs typeface="Calibri" panose="020F0502020204030204" pitchFamily="34" charset="0"/>
              </a:rPr>
              <a:t>αποτελεί ένα νέο κεφάλαιο στην ιστορία της, που θα την αναδείξει και πάλι σημαίνουσα πόλη</a:t>
            </a:r>
            <a:r>
              <a:rPr lang="el-GR" dirty="0">
                <a:solidFill>
                  <a:schemeClr val="accent4">
                    <a:lumMod val="50000"/>
                  </a:schemeClr>
                </a:solidFill>
                <a:latin typeface="Comic Sans MS" pitchFamily="66" charset="0"/>
              </a:rPr>
              <a:t>. </a:t>
            </a:r>
          </a:p>
          <a:p>
            <a:pPr indent="0" algn="ctr">
              <a:buNone/>
            </a:pPr>
            <a:endParaRPr lang="en-US" b="0" strike="noStrike" spc="-1" dirty="0">
              <a:solidFill>
                <a:schemeClr val="accent4">
                  <a:lumMod val="50000"/>
                </a:schemeClr>
              </a:solidFill>
              <a:latin typeface="Comic Sans MS" pitchFamily="66" charset="0"/>
              <a:ea typeface="Nunito"/>
            </a:endParaRPr>
          </a:p>
        </p:txBody>
      </p:sp>
      <p:sp>
        <p:nvSpPr>
          <p:cNvPr id="449" name="Google Shape;3263;p112"/>
          <p:cNvSpPr/>
          <p:nvPr/>
        </p:nvSpPr>
        <p:spPr>
          <a:xfrm rot="9918626" flipH="1">
            <a:off x="3453154" y="3912002"/>
            <a:ext cx="2537539" cy="1345392"/>
          </a:xfrm>
          <a:custGeom>
            <a:avLst/>
            <a:gdLst>
              <a:gd name="textAreaLeft" fmla="*/ 360 w 3169440"/>
              <a:gd name="textAreaRight" fmla="*/ 3170160 w 3169440"/>
              <a:gd name="textAreaTop" fmla="*/ 0 h 1848960"/>
              <a:gd name="textAreaBottom" fmla="*/ 1849320 h 184896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nvGrpSpPr>
          <p:cNvPr id="450" name="Google Shape;3264;p112"/>
          <p:cNvGrpSpPr/>
          <p:nvPr/>
        </p:nvGrpSpPr>
        <p:grpSpPr>
          <a:xfrm>
            <a:off x="7583760" y="3410640"/>
            <a:ext cx="1130040" cy="1294200"/>
            <a:chOff x="7583760" y="3410640"/>
            <a:chExt cx="1130040" cy="1294200"/>
          </a:xfrm>
        </p:grpSpPr>
        <p:sp>
          <p:nvSpPr>
            <p:cNvPr id="451" name="Google Shape;3265;p112"/>
            <p:cNvSpPr/>
            <p:nvPr/>
          </p:nvSpPr>
          <p:spPr>
            <a:xfrm rot="17188200">
              <a:off x="7794000" y="4591440"/>
              <a:ext cx="120240" cy="86760"/>
            </a:xfrm>
            <a:custGeom>
              <a:avLst/>
              <a:gdLst>
                <a:gd name="textAreaLeft" fmla="*/ 0 w 120240"/>
                <a:gd name="textAreaRight" fmla="*/ 120600 w 120240"/>
                <a:gd name="textAreaTop" fmla="*/ 0 h 86760"/>
                <a:gd name="textAreaBottom" fmla="*/ 87120 h 867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560" bIns="435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52" name="Google Shape;3266;p112"/>
            <p:cNvSpPr/>
            <p:nvPr/>
          </p:nvSpPr>
          <p:spPr>
            <a:xfrm rot="17188200">
              <a:off x="7588080" y="4217760"/>
              <a:ext cx="112320" cy="93240"/>
            </a:xfrm>
            <a:custGeom>
              <a:avLst/>
              <a:gdLst>
                <a:gd name="textAreaLeft" fmla="*/ 0 w 112320"/>
                <a:gd name="textAreaRight" fmla="*/ 112680 w 112320"/>
                <a:gd name="textAreaTop" fmla="*/ 0 h 93240"/>
                <a:gd name="textAreaBottom" fmla="*/ 93600 h 9324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46800" bIns="46800" anchor="ctr">
              <a:noAutofit/>
            </a:bodyPr>
            <a:lstStyle/>
            <a:p>
              <a:pPr defTabSz="914400">
                <a:lnSpc>
                  <a:spcPct val="100000"/>
                </a:lnSpc>
                <a:tabLst>
                  <a:tab pos="0" algn="l"/>
                </a:tabLst>
              </a:pPr>
              <a:endParaRPr lang="en-US" sz="1800" b="0" strike="noStrike" spc="-1" dirty="0">
                <a:solidFill>
                  <a:srgbClr val="FFFFFF"/>
                </a:solidFill>
                <a:latin typeface="OpenSymbol"/>
              </a:endParaRPr>
            </a:p>
          </p:txBody>
        </p:sp>
        <p:sp>
          <p:nvSpPr>
            <p:cNvPr id="453" name="Google Shape;3267;p112"/>
            <p:cNvSpPr/>
            <p:nvPr/>
          </p:nvSpPr>
          <p:spPr>
            <a:xfrm rot="17188200">
              <a:off x="7723440" y="3639240"/>
              <a:ext cx="111960" cy="74520"/>
            </a:xfrm>
            <a:custGeom>
              <a:avLst/>
              <a:gdLst>
                <a:gd name="textAreaLeft" fmla="*/ 0 w 111960"/>
                <a:gd name="textAreaRight" fmla="*/ 112320 w 111960"/>
                <a:gd name="textAreaTop" fmla="*/ 0 h 74520"/>
                <a:gd name="textAreaBottom" fmla="*/ 74880 h 7452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54" name="Google Shape;3268;p112"/>
            <p:cNvSpPr/>
            <p:nvPr/>
          </p:nvSpPr>
          <p:spPr>
            <a:xfrm rot="17188200">
              <a:off x="8123400" y="3507840"/>
              <a:ext cx="143640" cy="109800"/>
            </a:xfrm>
            <a:custGeom>
              <a:avLst/>
              <a:gdLst>
                <a:gd name="textAreaLeft" fmla="*/ 0 w 143640"/>
                <a:gd name="textAreaRight" fmla="*/ 144000 w 143640"/>
                <a:gd name="textAreaTop" fmla="*/ 0 h 109800"/>
                <a:gd name="textAreaBottom" fmla="*/ 110160 h 10980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55080" bIns="5508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55" name="Google Shape;3269;p112"/>
            <p:cNvSpPr/>
            <p:nvPr/>
          </p:nvSpPr>
          <p:spPr>
            <a:xfrm rot="17188200">
              <a:off x="7993800" y="4168800"/>
              <a:ext cx="97920" cy="70920"/>
            </a:xfrm>
            <a:custGeom>
              <a:avLst/>
              <a:gdLst>
                <a:gd name="textAreaLeft" fmla="*/ 0 w 97920"/>
                <a:gd name="textAreaRight" fmla="*/ 98280 w 97920"/>
                <a:gd name="textAreaTop" fmla="*/ 0 h 70920"/>
                <a:gd name="textAreaBottom" fmla="*/ 71280 h 709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2"/>
            </a:solidFill>
            <a:ln w="0">
              <a:noFill/>
            </a:ln>
          </p:spPr>
          <p:style>
            <a:lnRef idx="0">
              <a:scrgbClr r="0" g="0" b="0"/>
            </a:lnRef>
            <a:fillRef idx="0">
              <a:scrgbClr r="0" g="0" b="0"/>
            </a:fillRef>
            <a:effectRef idx="0">
              <a:scrgbClr r="0" g="0" b="0"/>
            </a:effectRef>
            <a:fontRef idx="minor"/>
          </p:style>
          <p:txBody>
            <a:bodyPr tIns="35640" bIns="356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56" name="Google Shape;3270;p112"/>
            <p:cNvSpPr/>
            <p:nvPr/>
          </p:nvSpPr>
          <p:spPr>
            <a:xfrm rot="17188200">
              <a:off x="8330760" y="3820680"/>
              <a:ext cx="162720" cy="101160"/>
            </a:xfrm>
            <a:custGeom>
              <a:avLst/>
              <a:gdLst>
                <a:gd name="textAreaLeft" fmla="*/ 0 w 162720"/>
                <a:gd name="textAreaRight" fmla="*/ 163080 w 162720"/>
                <a:gd name="textAreaTop" fmla="*/ 0 h 101160"/>
                <a:gd name="textAreaBottom" fmla="*/ 101520 h 10116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50760" bIns="50760" anchor="ctr">
              <a:noAutofit/>
            </a:bodyPr>
            <a:lstStyle/>
            <a:p>
              <a:pPr defTabSz="914400">
                <a:lnSpc>
                  <a:spcPct val="100000"/>
                </a:lnSpc>
                <a:tabLst>
                  <a:tab pos="0" algn="l"/>
                </a:tabLst>
              </a:pPr>
              <a:endParaRPr lang="en-US" sz="1800" b="0" strike="noStrike" spc="-1" dirty="0">
                <a:solidFill>
                  <a:srgbClr val="FFFFFF"/>
                </a:solidFill>
                <a:latin typeface="OpenSymbol"/>
              </a:endParaRPr>
            </a:p>
          </p:txBody>
        </p:sp>
        <p:sp>
          <p:nvSpPr>
            <p:cNvPr id="457" name="Google Shape;3271;p112"/>
            <p:cNvSpPr/>
            <p:nvPr/>
          </p:nvSpPr>
          <p:spPr>
            <a:xfrm rot="17188200">
              <a:off x="8601480" y="3438000"/>
              <a:ext cx="115920" cy="78840"/>
            </a:xfrm>
            <a:custGeom>
              <a:avLst/>
              <a:gdLst>
                <a:gd name="textAreaLeft" fmla="*/ 0 w 115920"/>
                <a:gd name="textAreaRight" fmla="*/ 116280 w 115920"/>
                <a:gd name="textAreaTop" fmla="*/ 0 h 78840"/>
                <a:gd name="textAreaBottom" fmla="*/ 79200 h 7884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39600" bIns="396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pic>
        <p:nvPicPr>
          <p:cNvPr id="28" name="Picture 12" descr="Peloponnese Gr - 🏺🤔 Κόρινθος, Μια πόλη που όλοι τη γνωρίζουμε και φυσικά  την έχουμε επισκεφτεί μιας και βρίσκεται δίπλα στην Αθήνα! 🗺️ Στριμωγμένη  ανάμεσα σε Κορινθιακό και Σαρωνικό Κόλπο, η Κόρινθος"/>
          <p:cNvPicPr>
            <a:picLocks noChangeAspect="1" noChangeArrowheads="1"/>
          </p:cNvPicPr>
          <p:nvPr/>
        </p:nvPicPr>
        <p:blipFill>
          <a:blip r:embed="rId3" cstate="print"/>
          <a:srcRect/>
          <a:stretch>
            <a:fillRect/>
          </a:stretch>
        </p:blipFill>
        <p:spPr bwMode="auto">
          <a:xfrm>
            <a:off x="5286380" y="285734"/>
            <a:ext cx="3714776" cy="4643470"/>
          </a:xfrm>
          <a:prstGeom prst="rect">
            <a:avLst/>
          </a:prstGeom>
          <a:noFill/>
        </p:spPr>
      </p:pic>
      <p:sp>
        <p:nvSpPr>
          <p:cNvPr id="29" name="28 - Ορθογώνιο"/>
          <p:cNvSpPr/>
          <p:nvPr/>
        </p:nvSpPr>
        <p:spPr>
          <a:xfrm>
            <a:off x="142844" y="214296"/>
            <a:ext cx="4643470" cy="369332"/>
          </a:xfrm>
          <a:prstGeom prst="rect">
            <a:avLst/>
          </a:prstGeom>
        </p:spPr>
        <p:txBody>
          <a:bodyPr wrap="square">
            <a:spAutoFit/>
          </a:bodyPr>
          <a:lstStyle/>
          <a:p>
            <a:pPr algn="ctr"/>
            <a:r>
              <a:rPr lang="el-GR" b="1" dirty="0" smtClean="0">
                <a:solidFill>
                  <a:schemeClr val="accent1">
                    <a:lumMod val="50000"/>
                  </a:schemeClr>
                </a:solidFill>
                <a:latin typeface="Comic Sans MS" pitchFamily="66" charset="0"/>
              </a:rPr>
              <a:t>Η ΙΣΤΟΡΙΑ ΤΗΣ ΚΟΡΙΝΘΟΥ</a:t>
            </a:r>
            <a:endParaRPr lang="el-GR" dirty="0">
              <a:solidFill>
                <a:schemeClr val="accent1">
                  <a:lumMod val="50000"/>
                </a:schemeClr>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8" name="Google Shape;579;p64"/>
          <p:cNvGrpSpPr/>
          <p:nvPr/>
        </p:nvGrpSpPr>
        <p:grpSpPr>
          <a:xfrm rot="15910099">
            <a:off x="303712" y="3926813"/>
            <a:ext cx="3977055" cy="3485610"/>
            <a:chOff x="871920" y="267480"/>
            <a:chExt cx="7399800" cy="4608360"/>
          </a:xfrm>
        </p:grpSpPr>
        <p:sp>
          <p:nvSpPr>
            <p:cNvPr id="459"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460"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461" name="PlaceHolder 1"/>
          <p:cNvSpPr>
            <a:spLocks noGrp="1"/>
          </p:cNvSpPr>
          <p:nvPr>
            <p:ph type="title" idx="4294967295"/>
          </p:nvPr>
        </p:nvSpPr>
        <p:spPr>
          <a:xfrm>
            <a:off x="785786" y="285734"/>
            <a:ext cx="7786687" cy="571504"/>
          </a:xfrm>
          <a:prstGeom prst="rect">
            <a:avLst/>
          </a:prstGeom>
          <a:noFill/>
          <a:ln w="0">
            <a:noFill/>
          </a:ln>
        </p:spPr>
        <p:txBody>
          <a:bodyPr lIns="91440" tIns="91440" rIns="91440" bIns="91440" anchor="ctr">
            <a:noAutofit/>
          </a:bodyPr>
          <a:lstStyle/>
          <a:p>
            <a:pPr algn="ctr">
              <a:tabLst>
                <a:tab pos="0" algn="l"/>
              </a:tabLst>
            </a:pPr>
            <a:r>
              <a:rPr lang="el-GR" sz="2000" b="1" dirty="0" smtClean="0">
                <a:solidFill>
                  <a:schemeClr val="accent4">
                    <a:lumMod val="50000"/>
                  </a:schemeClr>
                </a:solidFill>
                <a:latin typeface="Comic Sans MS" pitchFamily="66" charset="0"/>
              </a:rPr>
              <a:t>ΑΠΟ ΤΟΝ ΙΟΥΣΤΙΝΙΑΝΟ ΣΤΗΝ ΕΠΑΝΑΣΤΑΣΗ:          Ο ΑΚΡΟΚΟΡΙΝΘΟΣ</a:t>
            </a:r>
            <a:r>
              <a:rPr lang="el-GR" sz="2000" b="1" dirty="0" smtClean="0">
                <a:solidFill>
                  <a:schemeClr val="bg1"/>
                </a:solidFill>
              </a:rPr>
              <a:t>.</a:t>
            </a:r>
            <a:r>
              <a:rPr lang="en-US" sz="2000" b="1" dirty="0" smtClean="0">
                <a:solidFill>
                  <a:schemeClr val="bg1"/>
                </a:solidFill>
              </a:rPr>
              <a:t/>
            </a:r>
            <a:br>
              <a:rPr lang="en-US" sz="2000" b="1" dirty="0" smtClean="0">
                <a:solidFill>
                  <a:schemeClr val="bg1"/>
                </a:solidFill>
              </a:rPr>
            </a:br>
            <a:endParaRPr lang="fr-FR" sz="2000" b="0" strike="noStrike" spc="-1" dirty="0">
              <a:solidFill>
                <a:schemeClr val="dk1"/>
              </a:solidFill>
              <a:latin typeface="Arial"/>
            </a:endParaRPr>
          </a:p>
        </p:txBody>
      </p:sp>
      <p:sp>
        <p:nvSpPr>
          <p:cNvPr id="462" name="PlaceHolder 2"/>
          <p:cNvSpPr>
            <a:spLocks noGrp="1"/>
          </p:cNvSpPr>
          <p:nvPr>
            <p:ph type="subTitle" idx="4294967295"/>
          </p:nvPr>
        </p:nvSpPr>
        <p:spPr>
          <a:xfrm>
            <a:off x="0" y="2533650"/>
            <a:ext cx="2028825" cy="1371600"/>
          </a:xfrm>
          <a:prstGeom prst="rect">
            <a:avLst/>
          </a:prstGeom>
          <a:noFill/>
          <a:ln w="0">
            <a:noFill/>
          </a:ln>
        </p:spPr>
        <p:txBody>
          <a:bodyPr lIns="91440" tIns="91440" rIns="91440" bIns="91440" anchor="ctr">
            <a:normAutofit/>
          </a:bodyPr>
          <a:lstStyle/>
          <a:p>
            <a:pPr indent="0" algn="ctr">
              <a:lnSpc>
                <a:spcPct val="100000"/>
              </a:lnSpc>
              <a:buNone/>
              <a:tabLst>
                <a:tab pos="0" algn="l"/>
              </a:tabLst>
            </a:pPr>
            <a:r>
              <a:rPr lang="en" sz="1400" b="0" strike="noStrike" spc="-1" dirty="0" smtClean="0">
                <a:solidFill>
                  <a:schemeClr val="dk1"/>
                </a:solidFill>
                <a:latin typeface="Nunito"/>
                <a:ea typeface="Nunito"/>
              </a:rPr>
              <a:t>.</a:t>
            </a:r>
            <a:endParaRPr lang="en-US" sz="1400" b="0" strike="noStrike" spc="-1" dirty="0">
              <a:solidFill>
                <a:srgbClr val="000000"/>
              </a:solidFill>
              <a:latin typeface="OpenSymbol"/>
            </a:endParaRPr>
          </a:p>
        </p:txBody>
      </p:sp>
      <p:grpSp>
        <p:nvGrpSpPr>
          <p:cNvPr id="464" name="Google Shape;585;p64"/>
          <p:cNvGrpSpPr/>
          <p:nvPr/>
        </p:nvGrpSpPr>
        <p:grpSpPr>
          <a:xfrm>
            <a:off x="7607880" y="4107960"/>
            <a:ext cx="1480680" cy="916200"/>
            <a:chOff x="7607880" y="4107960"/>
            <a:chExt cx="1480680" cy="916200"/>
          </a:xfrm>
        </p:grpSpPr>
        <p:sp>
          <p:nvSpPr>
            <p:cNvPr id="465" name="Google Shape;586;p64"/>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66" name="Google Shape;587;p64"/>
            <p:cNvSpPr/>
            <p:nvPr/>
          </p:nvSpPr>
          <p:spPr>
            <a:xfrm rot="19513800" flipH="1" flipV="1">
              <a:off x="8891640" y="4546080"/>
              <a:ext cx="110880" cy="92520"/>
            </a:xfrm>
            <a:custGeom>
              <a:avLst/>
              <a:gdLst>
                <a:gd name="textAreaLeft" fmla="*/ 360 w 110880"/>
                <a:gd name="textAreaRight" fmla="*/ 111600 w 110880"/>
                <a:gd name="textAreaTop" fmla="*/ -360 h 92520"/>
                <a:gd name="textAreaBottom" fmla="*/ 92520 h 92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46440" bIns="46440" anchor="ctr">
              <a:noAutofit/>
            </a:bodyPr>
            <a:lstStyle/>
            <a:p>
              <a:pPr defTabSz="914400">
                <a:lnSpc>
                  <a:spcPct val="100000"/>
                </a:lnSpc>
                <a:tabLst>
                  <a:tab pos="0" algn="l"/>
                </a:tabLst>
              </a:pPr>
              <a:endParaRPr lang="en-US" sz="1800" b="0" strike="noStrike" spc="-1" dirty="0">
                <a:solidFill>
                  <a:srgbClr val="FFFFFF"/>
                </a:solidFill>
                <a:latin typeface="OpenSymbol"/>
              </a:endParaRPr>
            </a:p>
          </p:txBody>
        </p:sp>
        <p:sp>
          <p:nvSpPr>
            <p:cNvPr id="467"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68" name="Google Shape;589;p64"/>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69"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70" name="Google Shape;591;p64"/>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71" name="Google Shape;592;p64"/>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472" name="Google Shape;593;p64"/>
          <p:cNvSpPr/>
          <p:nvPr/>
        </p:nvSpPr>
        <p:spPr>
          <a:xfrm rot="18178800">
            <a:off x="-539872" y="-116781"/>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pic>
        <p:nvPicPr>
          <p:cNvPr id="22" name="Picture 2" descr="Από τα θρυλικότερα κάστρα της Ελλάδας στην Κόρινθο - Ορθοδοξία News Agency"/>
          <p:cNvPicPr>
            <a:picLocks noChangeAspect="1" noChangeArrowheads="1"/>
          </p:cNvPicPr>
          <p:nvPr/>
        </p:nvPicPr>
        <p:blipFill>
          <a:blip r:embed="rId3" cstate="print">
            <a:lum bright="10000"/>
          </a:blip>
          <a:srcRect/>
          <a:stretch>
            <a:fillRect/>
          </a:stretch>
        </p:blipFill>
        <p:spPr bwMode="auto">
          <a:xfrm>
            <a:off x="5741994" y="746619"/>
            <a:ext cx="3214710" cy="4111147"/>
          </a:xfrm>
          <a:prstGeom prst="rect">
            <a:avLst/>
          </a:prstGeom>
          <a:noFill/>
        </p:spPr>
      </p:pic>
      <p:sp>
        <p:nvSpPr>
          <p:cNvPr id="23" name="22 - Ορθογώνιο"/>
          <p:cNvSpPr/>
          <p:nvPr/>
        </p:nvSpPr>
        <p:spPr>
          <a:xfrm>
            <a:off x="142844" y="702152"/>
            <a:ext cx="5500726" cy="4093428"/>
          </a:xfrm>
          <a:prstGeom prst="rect">
            <a:avLst/>
          </a:prstGeom>
        </p:spPr>
        <p:txBody>
          <a:bodyPr wrap="square">
            <a:spAutoFit/>
          </a:bodyPr>
          <a:lstStyle/>
          <a:p>
            <a:pPr algn="just">
              <a:buFont typeface="Wingdings" pitchFamily="2" charset="2"/>
              <a:buChar char="v"/>
            </a:pPr>
            <a:r>
              <a:rPr lang="el-GR" sz="20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Ο Ιουστινιανός, κατά τα βυζαντινά χρόνια, αναγνωρίζοντας τη σημασία της θα ανακαινίσει το «πανελλήνιο» τείχος του Ισθμού. </a:t>
            </a:r>
          </a:p>
          <a:p>
            <a:pPr algn="just"/>
            <a:endParaRPr lang="el-GR" sz="20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Font typeface="Wingdings" pitchFamily="2" charset="2"/>
              <a:buChar char="v"/>
            </a:pPr>
            <a:r>
              <a:rPr lang="el-GR" sz="20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Μετά από 7 αιώνες κατοχής από τους Ενετούς και τους Τούρκους απελευθερώνεται   και ορίζεται </a:t>
            </a:r>
            <a:r>
              <a:rPr lang="el-GR" sz="2000" b="1" u="sng"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Πρωτεύουσα και Έδρα </a:t>
            </a:r>
            <a:r>
              <a:rPr lang="el-GR" sz="2000"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της «Προσωρινής Διοικήσεως της Ελλάδος» </a:t>
            </a:r>
            <a:r>
              <a:rPr lang="el-GR" sz="20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ως τα τέλη Μαΐου του 1822.</a:t>
            </a:r>
            <a:r>
              <a:rPr lang="el-GR" sz="2000"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p>
          <a:p>
            <a:pPr algn="just"/>
            <a:endParaRPr lang="el-GR" sz="2000"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Font typeface="Wingdings" pitchFamily="2" charset="2"/>
              <a:buChar char="v"/>
            </a:pPr>
            <a:r>
              <a:rPr lang="el-GR" sz="2000"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Η Γαλανόλευκη κυμάτισε στις επάλξεις του ανυπότακτου  Ακροκορίνθου, μία ακόμη μοναδική στιγμή για την ένδοξη πόλη μας</a:t>
            </a:r>
            <a:r>
              <a:rPr lang="el-GR" sz="2000" dirty="0">
                <a:solidFill>
                  <a:schemeClr val="accent2">
                    <a:lumMod val="50000"/>
                  </a:schemeClr>
                </a:solidFill>
                <a:latin typeface="Comic Sans MS" pitchFamily="66"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p:cNvSpPr>
          <p:nvPr>
            <p:ph type="subTitle"/>
          </p:nvPr>
        </p:nvSpPr>
        <p:spPr>
          <a:xfrm>
            <a:off x="857224" y="357172"/>
            <a:ext cx="3571900" cy="285752"/>
          </a:xfrm>
          <a:prstGeom prst="rect">
            <a:avLst/>
          </a:prstGeom>
          <a:noFill/>
          <a:ln w="0">
            <a:noFill/>
          </a:ln>
        </p:spPr>
        <p:txBody>
          <a:bodyPr lIns="91440" tIns="91440" rIns="91440" bIns="91440" anchor="ctr">
            <a:noAutofit/>
          </a:bodyPr>
          <a:lstStyle/>
          <a:p>
            <a:pPr algn="ctr">
              <a:lnSpc>
                <a:spcPct val="100000"/>
              </a:lnSpc>
              <a:spcAft>
                <a:spcPts val="1599"/>
              </a:spcAft>
              <a:tabLst>
                <a:tab pos="0" algn="l"/>
              </a:tabLst>
            </a:pPr>
            <a:endParaRPr lang="en-GB" sz="2400" b="1" dirty="0" smtClean="0">
              <a:solidFill>
                <a:schemeClr val="accent1">
                  <a:lumMod val="50000"/>
                </a:schemeClr>
              </a:solidFill>
              <a:latin typeface="Comic Sans MS" pitchFamily="66" charset="0"/>
            </a:endParaRPr>
          </a:p>
          <a:p>
            <a:pPr algn="ctr">
              <a:lnSpc>
                <a:spcPct val="100000"/>
              </a:lnSpc>
              <a:spcAft>
                <a:spcPts val="1599"/>
              </a:spcAft>
              <a:tabLst>
                <a:tab pos="0" algn="l"/>
              </a:tabLst>
            </a:pPr>
            <a:r>
              <a:rPr lang="el-GR" sz="2400" b="1" dirty="0" smtClean="0">
                <a:solidFill>
                  <a:schemeClr val="accent1">
                    <a:lumMod val="50000"/>
                  </a:schemeClr>
                </a:solidFill>
                <a:latin typeface="Comic Sans MS" pitchFamily="66" charset="0"/>
              </a:rPr>
              <a:t>Η ΝΕΑ ΚΟΡΙΝΘΟΣ</a:t>
            </a:r>
            <a:r>
              <a:rPr lang="el-GR" sz="2400" dirty="0" smtClean="0">
                <a:solidFill>
                  <a:schemeClr val="accent1">
                    <a:lumMod val="50000"/>
                  </a:schemeClr>
                </a:solidFill>
              </a:rPr>
              <a:t> </a:t>
            </a:r>
            <a:r>
              <a:rPr lang="el-GR" sz="2400" dirty="0" smtClean="0">
                <a:solidFill>
                  <a:schemeClr val="accent2">
                    <a:lumMod val="50000"/>
                  </a:schemeClr>
                </a:solidFill>
              </a:rPr>
              <a:t/>
            </a:r>
            <a:br>
              <a:rPr lang="el-GR" sz="2400" dirty="0" smtClean="0">
                <a:solidFill>
                  <a:schemeClr val="accent2">
                    <a:lumMod val="50000"/>
                  </a:schemeClr>
                </a:solidFill>
              </a:rPr>
            </a:br>
            <a:endParaRPr lang="en-US" sz="2400" b="0" strike="noStrike" spc="-1" dirty="0">
              <a:solidFill>
                <a:schemeClr val="accent2">
                  <a:lumMod val="50000"/>
                </a:schemeClr>
              </a:solidFill>
              <a:latin typeface="OpenSymbol"/>
            </a:endParaRPr>
          </a:p>
        </p:txBody>
      </p:sp>
      <p:grpSp>
        <p:nvGrpSpPr>
          <p:cNvPr id="480" name="Google Shape;2955;p104"/>
          <p:cNvGrpSpPr/>
          <p:nvPr/>
        </p:nvGrpSpPr>
        <p:grpSpPr>
          <a:xfrm>
            <a:off x="151560" y="158400"/>
            <a:ext cx="1275840" cy="956880"/>
            <a:chOff x="151560" y="158400"/>
            <a:chExt cx="1275840" cy="956880"/>
          </a:xfrm>
        </p:grpSpPr>
        <p:sp>
          <p:nvSpPr>
            <p:cNvPr id="481" name="Google Shape;2956;p104"/>
            <p:cNvSpPr/>
            <p:nvPr/>
          </p:nvSpPr>
          <p:spPr>
            <a:xfrm rot="20611800" flipH="1">
              <a:off x="1307160" y="227160"/>
              <a:ext cx="120240" cy="86760"/>
            </a:xfrm>
            <a:custGeom>
              <a:avLst/>
              <a:gdLst>
                <a:gd name="textAreaLeft" fmla="*/ 360 w 120240"/>
                <a:gd name="textAreaRight" fmla="*/ 120960 w 120240"/>
                <a:gd name="textAreaTop" fmla="*/ 0 h 86760"/>
                <a:gd name="textAreaBottom" fmla="*/ 87120 h 8676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560" bIns="435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83" name="Google Shape;2958;p104"/>
            <p:cNvSpPr/>
            <p:nvPr/>
          </p:nvSpPr>
          <p:spPr>
            <a:xfrm rot="20611800" flipH="1">
              <a:off x="352800" y="158400"/>
              <a:ext cx="111960" cy="74520"/>
            </a:xfrm>
            <a:custGeom>
              <a:avLst/>
              <a:gdLst>
                <a:gd name="textAreaLeft" fmla="*/ -360 w 111960"/>
                <a:gd name="textAreaRight" fmla="*/ 111960 w 111960"/>
                <a:gd name="textAreaTop" fmla="*/ 0 h 74520"/>
                <a:gd name="textAreaBottom" fmla="*/ 74880 h 7452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7440" bIns="37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84" name="Google Shape;2959;p104"/>
            <p:cNvSpPr/>
            <p:nvPr/>
          </p:nvSpPr>
          <p:spPr>
            <a:xfrm rot="20611800" flipH="1">
              <a:off x="222840" y="556560"/>
              <a:ext cx="143640" cy="110160"/>
            </a:xfrm>
            <a:custGeom>
              <a:avLst/>
              <a:gdLst>
                <a:gd name="textAreaLeft" fmla="*/ -360 w 143640"/>
                <a:gd name="textAreaRight" fmla="*/ 143640 w 143640"/>
                <a:gd name="textAreaTop" fmla="*/ 0 h 110160"/>
                <a:gd name="textAreaBottom" fmla="*/ 110520 h 1101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5080" bIns="5508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85" name="Google Shape;2960;p104"/>
            <p:cNvSpPr/>
            <p:nvPr/>
          </p:nvSpPr>
          <p:spPr>
            <a:xfrm rot="20611800" flipH="1">
              <a:off x="887400" y="423720"/>
              <a:ext cx="97920" cy="70920"/>
            </a:xfrm>
            <a:custGeom>
              <a:avLst/>
              <a:gdLst>
                <a:gd name="textAreaLeft" fmla="*/ 360 w 97920"/>
                <a:gd name="textAreaRight" fmla="*/ 98640 w 97920"/>
                <a:gd name="textAreaTop" fmla="*/ 0 h 70920"/>
                <a:gd name="textAreaBottom" fmla="*/ 71280 h 7092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640" bIns="356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86" name="Google Shape;2961;p104"/>
            <p:cNvSpPr/>
            <p:nvPr/>
          </p:nvSpPr>
          <p:spPr>
            <a:xfrm rot="20611800" flipH="1">
              <a:off x="522000" y="777960"/>
              <a:ext cx="162720" cy="101160"/>
            </a:xfrm>
            <a:custGeom>
              <a:avLst/>
              <a:gdLst>
                <a:gd name="textAreaLeft" fmla="*/ 360 w 162720"/>
                <a:gd name="textAreaRight" fmla="*/ 163440 w 162720"/>
                <a:gd name="textAreaTop" fmla="*/ 0 h 101160"/>
                <a:gd name="textAreaBottom" fmla="*/ 101520 h 10116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760" bIns="507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487" name="Google Shape;2962;p104"/>
            <p:cNvSpPr/>
            <p:nvPr/>
          </p:nvSpPr>
          <p:spPr>
            <a:xfrm rot="20611800" flipH="1">
              <a:off x="151560" y="1036440"/>
              <a:ext cx="115920" cy="78840"/>
            </a:xfrm>
            <a:custGeom>
              <a:avLst/>
              <a:gdLst>
                <a:gd name="textAreaLeft" fmla="*/ 360 w 115920"/>
                <a:gd name="textAreaRight" fmla="*/ 116640 w 115920"/>
                <a:gd name="textAreaTop" fmla="*/ 0 h 78840"/>
                <a:gd name="textAreaBottom" fmla="*/ 79200 h 7884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600" bIns="396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497" name="Google Shape;2972;p104"/>
          <p:cNvSpPr/>
          <p:nvPr/>
        </p:nvSpPr>
        <p:spPr>
          <a:xfrm rot="921600">
            <a:off x="7152840" y="243000"/>
            <a:ext cx="2261520" cy="1319040"/>
          </a:xfrm>
          <a:custGeom>
            <a:avLst/>
            <a:gdLst>
              <a:gd name="textAreaLeft" fmla="*/ 0 w 2261520"/>
              <a:gd name="textAreaRight" fmla="*/ 2261880 w 2261520"/>
              <a:gd name="textAreaTop" fmla="*/ 0 h 1319040"/>
              <a:gd name="textAreaBottom" fmla="*/ 1319400 h 131904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pic>
        <p:nvPicPr>
          <p:cNvPr id="22" name="Picture 2"/>
          <p:cNvPicPr>
            <a:picLocks noChangeAspect="1" noChangeArrowheads="1"/>
          </p:cNvPicPr>
          <p:nvPr/>
        </p:nvPicPr>
        <p:blipFill>
          <a:blip r:embed="rId2" cstate="print"/>
          <a:srcRect b="18462"/>
          <a:stretch>
            <a:fillRect/>
          </a:stretch>
        </p:blipFill>
        <p:spPr bwMode="auto">
          <a:xfrm>
            <a:off x="5214942" y="861864"/>
            <a:ext cx="3576375" cy="3225010"/>
          </a:xfrm>
          <a:prstGeom prst="rect">
            <a:avLst/>
          </a:prstGeom>
          <a:noFill/>
          <a:ln w="9525">
            <a:noFill/>
            <a:miter lim="800000"/>
            <a:headEnd/>
            <a:tailEnd/>
          </a:ln>
          <a:effectLst/>
        </p:spPr>
      </p:pic>
      <p:sp>
        <p:nvSpPr>
          <p:cNvPr id="23" name="22 - Ορθογώνιο"/>
          <p:cNvSpPr/>
          <p:nvPr/>
        </p:nvSpPr>
        <p:spPr>
          <a:xfrm>
            <a:off x="0" y="1071552"/>
            <a:ext cx="5143504" cy="2616101"/>
          </a:xfrm>
          <a:prstGeom prst="rect">
            <a:avLst/>
          </a:prstGeom>
        </p:spPr>
        <p:txBody>
          <a:bodyPr wrap="square">
            <a:spAutoFit/>
          </a:bodyPr>
          <a:lstStyle/>
          <a:p>
            <a:pPr algn="just">
              <a:spcBef>
                <a:spcPts val="0"/>
              </a:spcBef>
              <a:buClr>
                <a:schemeClr val="accent2">
                  <a:lumMod val="50000"/>
                </a:schemeClr>
              </a:buClr>
            </a:pPr>
            <a:r>
              <a:rPr lang="el-GR"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Ο μεγάλος σεισμός του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1858</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θα μεταφέρει την πόλη μας στη σημερινή της θέση με το όνομα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&lt;&lt;Νέα Κόρινθος&gt;&gt;</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,στο μέρος του αρχαίου λιμανιού, στη θέση &lt;&lt;Σχοινιάς&gt;&gt;, με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πρωτοποριακό πολεοδομικό σχέδιο</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χωρίς  όμως να πάψει να υφίσταται η ύπαρξη και της παλιάς.</a:t>
            </a:r>
            <a:endParaRPr lang="el-GR" sz="2000" dirty="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spcBef>
                <a:spcPts val="0"/>
              </a:spcBef>
              <a:buClr>
                <a:schemeClr val="accent2">
                  <a:lumMod val="50000"/>
                </a:schemeClr>
              </a:buClr>
              <a:buFont typeface="Wingdings" pitchFamily="2" charset="2"/>
              <a:buChar char="Ø"/>
            </a:pPr>
            <a:endParaRPr lang="el-GR" sz="12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spcBef>
                <a:spcPts val="0"/>
              </a:spcBef>
              <a:buClr>
                <a:schemeClr val="accent2">
                  <a:lumMod val="50000"/>
                </a:schemeClr>
              </a:buClr>
            </a:pPr>
            <a:endParaRPr lang="el-GR" sz="12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8" name="Google Shape;579;p64"/>
          <p:cNvGrpSpPr/>
          <p:nvPr/>
        </p:nvGrpSpPr>
        <p:grpSpPr>
          <a:xfrm>
            <a:off x="4639724" y="1510956"/>
            <a:ext cx="6717760" cy="3551398"/>
            <a:chOff x="285720" y="267480"/>
            <a:chExt cx="7986000" cy="4608360"/>
          </a:xfrm>
        </p:grpSpPr>
        <p:sp>
          <p:nvSpPr>
            <p:cNvPr id="499" name="Google Shape;580;p64"/>
            <p:cNvSpPr/>
            <p:nvPr/>
          </p:nvSpPr>
          <p:spPr>
            <a:xfrm flipH="1">
              <a:off x="285720" y="267480"/>
              <a:ext cx="77912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500"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501" name="PlaceHolder 1"/>
          <p:cNvSpPr>
            <a:spLocks noGrp="1"/>
          </p:cNvSpPr>
          <p:nvPr>
            <p:ph type="title" idx="4294967295"/>
          </p:nvPr>
        </p:nvSpPr>
        <p:spPr>
          <a:xfrm>
            <a:off x="1071538" y="0"/>
            <a:ext cx="6786563" cy="771550"/>
          </a:xfrm>
          <a:prstGeom prst="rect">
            <a:avLst/>
          </a:prstGeom>
          <a:noFill/>
          <a:ln w="0">
            <a:noFill/>
          </a:ln>
        </p:spPr>
        <p:txBody>
          <a:bodyPr lIns="91440" tIns="91440" rIns="91440" bIns="91440" anchor="ctr">
            <a:normAutofit/>
          </a:bodyPr>
          <a:lstStyle/>
          <a:p>
            <a:pPr indent="0" algn="ctr">
              <a:lnSpc>
                <a:spcPct val="100000"/>
              </a:lnSpc>
              <a:buNone/>
              <a:tabLst>
                <a:tab pos="0" algn="l"/>
              </a:tabLst>
            </a:pPr>
            <a:r>
              <a:rPr lang="el-GR" sz="2000" b="1" dirty="0" smtClean="0">
                <a:solidFill>
                  <a:schemeClr val="accent1">
                    <a:lumMod val="50000"/>
                  </a:schemeClr>
                </a:solidFill>
                <a:latin typeface="Comic Sans MS" pitchFamily="66" charset="0"/>
              </a:rPr>
              <a:t>ΠΟΛΕΟΔΟΜΙΚΟ ΣΧΕΔΙΟ ΤΗΣ ΝΕΑ</a:t>
            </a:r>
            <a:r>
              <a:rPr lang="el-GR" sz="2000" b="1" dirty="0">
                <a:solidFill>
                  <a:schemeClr val="accent1">
                    <a:lumMod val="50000"/>
                  </a:schemeClr>
                </a:solidFill>
                <a:latin typeface="Comic Sans MS" pitchFamily="66" charset="0"/>
              </a:rPr>
              <a:t>Σ</a:t>
            </a:r>
            <a:r>
              <a:rPr lang="el-GR" sz="2000" b="1" dirty="0" smtClean="0">
                <a:solidFill>
                  <a:schemeClr val="accent1">
                    <a:lumMod val="50000"/>
                  </a:schemeClr>
                </a:solidFill>
                <a:latin typeface="Comic Sans MS" pitchFamily="66" charset="0"/>
              </a:rPr>
              <a:t> ΠΟΛΗΣ</a:t>
            </a:r>
            <a:endParaRPr lang="fr-FR" sz="2000" b="0" strike="noStrike" spc="-1" dirty="0">
              <a:solidFill>
                <a:schemeClr val="accent1">
                  <a:lumMod val="50000"/>
                </a:schemeClr>
              </a:solidFill>
              <a:latin typeface="Comic Sans MS" pitchFamily="66" charset="0"/>
            </a:endParaRPr>
          </a:p>
        </p:txBody>
      </p:sp>
      <p:sp>
        <p:nvSpPr>
          <p:cNvPr id="502" name="PlaceHolder 2"/>
          <p:cNvSpPr>
            <a:spLocks noGrp="1"/>
          </p:cNvSpPr>
          <p:nvPr>
            <p:ph type="subTitle" idx="4294967295"/>
          </p:nvPr>
        </p:nvSpPr>
        <p:spPr>
          <a:xfrm>
            <a:off x="-756592" y="2355726"/>
            <a:ext cx="5825802" cy="3096344"/>
          </a:xfrm>
          <a:prstGeom prst="rect">
            <a:avLst/>
          </a:prstGeom>
          <a:noFill/>
          <a:ln w="0">
            <a:noFill/>
          </a:ln>
        </p:spPr>
        <p:txBody>
          <a:bodyPr lIns="91440" tIns="91440" rIns="91440" bIns="91440" anchor="ctr">
            <a:normAutofit/>
          </a:bodyPr>
          <a:lstStyle/>
          <a:p>
            <a:pPr indent="0" algn="ctr">
              <a:lnSpc>
                <a:spcPct val="100000"/>
              </a:lnSpc>
              <a:buNone/>
              <a:tabLst>
                <a:tab pos="0" algn="l"/>
              </a:tabLst>
            </a:pPr>
            <a:r>
              <a:rPr lang="en" sz="1400" b="0" strike="noStrike" spc="-1" dirty="0" smtClean="0">
                <a:solidFill>
                  <a:schemeClr val="dk1"/>
                </a:solidFill>
                <a:latin typeface="Nunito"/>
                <a:ea typeface="Nunito"/>
              </a:rPr>
              <a:t>.</a:t>
            </a:r>
            <a:endParaRPr lang="en-US" sz="1400" b="0" strike="noStrike" spc="-1" dirty="0">
              <a:solidFill>
                <a:srgbClr val="000000"/>
              </a:solidFill>
              <a:latin typeface="OpenSymbol"/>
            </a:endParaRPr>
          </a:p>
        </p:txBody>
      </p:sp>
      <p:grpSp>
        <p:nvGrpSpPr>
          <p:cNvPr id="504" name="Google Shape;585;p64"/>
          <p:cNvGrpSpPr/>
          <p:nvPr/>
        </p:nvGrpSpPr>
        <p:grpSpPr>
          <a:xfrm>
            <a:off x="7607880" y="4107960"/>
            <a:ext cx="1480680" cy="916200"/>
            <a:chOff x="7607880" y="4107960"/>
            <a:chExt cx="1480680" cy="916200"/>
          </a:xfrm>
        </p:grpSpPr>
        <p:sp>
          <p:nvSpPr>
            <p:cNvPr id="505" name="Google Shape;586;p64"/>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06" name="Google Shape;587;p64"/>
            <p:cNvSpPr/>
            <p:nvPr/>
          </p:nvSpPr>
          <p:spPr>
            <a:xfrm rot="19513800" flipH="1" flipV="1">
              <a:off x="8891640" y="4546080"/>
              <a:ext cx="110880" cy="92520"/>
            </a:xfrm>
            <a:custGeom>
              <a:avLst/>
              <a:gdLst>
                <a:gd name="textAreaLeft" fmla="*/ 360 w 110880"/>
                <a:gd name="textAreaRight" fmla="*/ 111600 w 110880"/>
                <a:gd name="textAreaTop" fmla="*/ -360 h 92520"/>
                <a:gd name="textAreaBottom" fmla="*/ 92520 h 92520"/>
              </a:gdLst>
              <a:ahLst/>
              <a:cxnLst/>
              <a:rect l="textAreaLeft" t="textAreaTop" r="textAreaRight" b="textAreaBottom"/>
              <a:pathLst>
                <a:path w="4132" h="3442">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w="0">
              <a:noFill/>
            </a:ln>
          </p:spPr>
          <p:style>
            <a:lnRef idx="0">
              <a:scrgbClr r="0" g="0" b="0"/>
            </a:lnRef>
            <a:fillRef idx="0">
              <a:scrgbClr r="0" g="0" b="0"/>
            </a:fillRef>
            <a:effectRef idx="0">
              <a:scrgbClr r="0" g="0" b="0"/>
            </a:effectRef>
            <a:fontRef idx="minor"/>
          </p:style>
          <p:txBody>
            <a:bodyPr tIns="46440" bIns="46440" anchor="ctr">
              <a:noAutofit/>
            </a:bodyPr>
            <a:lstStyle/>
            <a:p>
              <a:pPr defTabSz="914400">
                <a:lnSpc>
                  <a:spcPct val="100000"/>
                </a:lnSpc>
                <a:tabLst>
                  <a:tab pos="0" algn="l"/>
                </a:tabLst>
              </a:pPr>
              <a:endParaRPr lang="en-US" sz="1800" b="0" strike="noStrike" spc="-1" dirty="0">
                <a:solidFill>
                  <a:srgbClr val="FFFFFF"/>
                </a:solidFill>
                <a:latin typeface="OpenSymbol"/>
              </a:endParaRPr>
            </a:p>
          </p:txBody>
        </p:sp>
        <p:sp>
          <p:nvSpPr>
            <p:cNvPr id="507"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08" name="Google Shape;589;p64"/>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09"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10" name="Google Shape;591;p64"/>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11" name="Google Shape;592;p64"/>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512" name="Google Shape;593;p64"/>
          <p:cNvSpPr/>
          <p:nvPr/>
        </p:nvSpPr>
        <p:spPr>
          <a:xfrm rot="18178800">
            <a:off x="-267480" y="-214200"/>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pic>
        <p:nvPicPr>
          <p:cNvPr id="23" name="Picture 2"/>
          <p:cNvPicPr>
            <a:picLocks noChangeAspect="1" noChangeArrowheads="1"/>
          </p:cNvPicPr>
          <p:nvPr/>
        </p:nvPicPr>
        <p:blipFill>
          <a:blip r:embed="rId3" cstate="print"/>
          <a:srcRect/>
          <a:stretch>
            <a:fillRect/>
          </a:stretch>
        </p:blipFill>
        <p:spPr bwMode="auto">
          <a:xfrm>
            <a:off x="5508104" y="699542"/>
            <a:ext cx="3635896" cy="4443958"/>
          </a:xfrm>
          <a:prstGeom prst="rect">
            <a:avLst/>
          </a:prstGeom>
          <a:noFill/>
          <a:ln w="9525">
            <a:noFill/>
            <a:miter lim="800000"/>
            <a:headEnd/>
            <a:tailEnd/>
          </a:ln>
          <a:effectLst/>
        </p:spPr>
      </p:pic>
      <p:sp>
        <p:nvSpPr>
          <p:cNvPr id="25" name="24 - Ορθογώνιο"/>
          <p:cNvSpPr/>
          <p:nvPr/>
        </p:nvSpPr>
        <p:spPr>
          <a:xfrm>
            <a:off x="0" y="555526"/>
            <a:ext cx="5399584" cy="4708981"/>
          </a:xfrm>
          <a:prstGeom prst="rect">
            <a:avLst/>
          </a:prstGeom>
        </p:spPr>
        <p:txBody>
          <a:bodyPr wrap="square">
            <a:spAutoFit/>
          </a:bodyPr>
          <a:lstStyle/>
          <a:p>
            <a:pPr algn="just">
              <a:spcBef>
                <a:spcPts val="0"/>
              </a:spcBef>
              <a:buClr>
                <a:schemeClr val="accent2">
                  <a:lumMod val="50000"/>
                </a:schemeClr>
              </a:buClr>
              <a:buFont typeface="Wingdings" pitchFamily="2" charset="2"/>
              <a:buChar char="Ø"/>
            </a:pP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Το  σχέδιο της νέας πόλης βασίστηκε στην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Ιπποδάμεια αντίληψη,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σύμφωνα με την οποία γ</a:t>
            </a:r>
            <a:r>
              <a:rPr lang="el-GR" sz="2000" dirty="0" smtClean="0">
                <a:solidFill>
                  <a:schemeClr val="accent1">
                    <a:lumMod val="50000"/>
                  </a:schemeClr>
                </a:solidFill>
                <a:latin typeface="Comic Sans MS" pitchFamily="66" charset="0"/>
              </a:rPr>
              <a:t>ύρω από μία κεντρική περιοχή αναπτύσσονται τα οικοδομικά τετράγωνα των περιοχών κατοικίας, οργανωμένα σε ένα ορθογώνιο δίκτυο δρόμων. Έτσι, το σχέδιο πόλεως της </a:t>
            </a:r>
            <a:r>
              <a:rPr lang="el-GR" sz="2000" b="1" dirty="0" smtClean="0">
                <a:solidFill>
                  <a:schemeClr val="accent1">
                    <a:lumMod val="50000"/>
                  </a:schemeClr>
                </a:solidFill>
                <a:latin typeface="Comic Sans MS" pitchFamily="66" charset="0"/>
                <a:cs typeface="Calibri" panose="020F0502020204030204" pitchFamily="34" charset="0"/>
              </a:rPr>
              <a:t> </a:t>
            </a:r>
            <a:r>
              <a:rPr lang="el-GR" sz="2000" dirty="0" smtClean="0">
                <a:solidFill>
                  <a:schemeClr val="accent1">
                    <a:lumMod val="50000"/>
                  </a:schemeClr>
                </a:solidFill>
                <a:latin typeface="Comic Sans MS" pitchFamily="66" charset="0"/>
                <a:cs typeface="Calibri" panose="020F0502020204030204" pitchFamily="34" charset="0"/>
              </a:rPr>
              <a:t>Κορίνθου, γύρω από την κεντρική της πλατεία, </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περιλαμβάνει οικοδομικά τετράγωνα  διαστάσεων συνήθως 84Χ85 μ., τα οποία χωρίζονται με δρόμους πλάτους 12μ. Οι δε δρόμοι τέμνονται κάθετα  μεταξύ τους.</a:t>
            </a:r>
          </a:p>
          <a:p>
            <a:pPr algn="just">
              <a:spcBef>
                <a:spcPts val="0"/>
              </a:spcBef>
              <a:buClr>
                <a:schemeClr val="accent2">
                  <a:lumMod val="50000"/>
                </a:schemeClr>
              </a:buClr>
              <a:buFont typeface="Wingdings" pitchFamily="2" charset="2"/>
              <a:buChar char="Ø"/>
            </a:pPr>
            <a:endPar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endParaRPr>
          </a:p>
          <a:p>
            <a:pPr algn="just">
              <a:spcBef>
                <a:spcPts val="0"/>
              </a:spcBef>
              <a:buClr>
                <a:schemeClr val="accent2">
                  <a:lumMod val="50000"/>
                </a:schemeClr>
              </a:buClr>
              <a:buFont typeface="Wingdings" pitchFamily="2" charset="2"/>
              <a:buChar char="Ø"/>
            </a:pP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Η συνολική επιφάνεια του σχεδίου πόλεως ήταν </a:t>
            </a:r>
            <a:r>
              <a:rPr lang="el-GR" sz="2000" b="1"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1.000 στρέμματα</a:t>
            </a:r>
            <a:r>
              <a:rPr lang="el-GR" sz="2000" dirty="0" smtClean="0">
                <a:solidFill>
                  <a:schemeClr val="accent1">
                    <a:lumMod val="50000"/>
                  </a:schemeClr>
                </a:solidFill>
                <a:latin typeface="Comic Sans MS" pitchFamily="66" charset="0"/>
                <a:ea typeface="Calibri" panose="020F0502020204030204" pitchFamily="34" charset="0"/>
                <a:cs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9" name="Google Shape;2674;p99"/>
          <p:cNvGrpSpPr/>
          <p:nvPr/>
        </p:nvGrpSpPr>
        <p:grpSpPr>
          <a:xfrm>
            <a:off x="47667" y="1611958"/>
            <a:ext cx="2406960" cy="2231280"/>
            <a:chOff x="1484640" y="468720"/>
            <a:chExt cx="2406960" cy="2231280"/>
          </a:xfrm>
        </p:grpSpPr>
        <p:sp>
          <p:nvSpPr>
            <p:cNvPr id="520" name="Google Shape;2675;p99"/>
            <p:cNvSpPr/>
            <p:nvPr/>
          </p:nvSpPr>
          <p:spPr>
            <a:xfrm rot="204600" flipH="1">
              <a:off x="1544760" y="534600"/>
              <a:ext cx="2286000" cy="2099160"/>
            </a:xfrm>
            <a:custGeom>
              <a:avLst/>
              <a:gdLst>
                <a:gd name="textAreaLeft" fmla="*/ 360 w 2286000"/>
                <a:gd name="textAreaRight" fmla="*/ 2286720 w 2286000"/>
                <a:gd name="textAreaTop" fmla="*/ 0 h 2099160"/>
                <a:gd name="textAreaBottom" fmla="*/ 2099520 h 2099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521" name="Google Shape;2676;p99"/>
            <p:cNvSpPr/>
            <p:nvPr/>
          </p:nvSpPr>
          <p:spPr>
            <a:xfrm rot="204600" flipH="1">
              <a:off x="1539720" y="644760"/>
              <a:ext cx="2056320" cy="1888200"/>
            </a:xfrm>
            <a:custGeom>
              <a:avLst/>
              <a:gdLst>
                <a:gd name="textAreaLeft" fmla="*/ 360 w 2056320"/>
                <a:gd name="textAreaRight" fmla="*/ 2057040 w 2056320"/>
                <a:gd name="textAreaTop" fmla="*/ 0 h 1888200"/>
                <a:gd name="textAreaBottom" fmla="*/ 1888560 h 188820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grpSp>
        <p:nvGrpSpPr>
          <p:cNvPr id="522" name="Google Shape;2677;p99"/>
          <p:cNvGrpSpPr/>
          <p:nvPr/>
        </p:nvGrpSpPr>
        <p:grpSpPr>
          <a:xfrm>
            <a:off x="3320640" y="461520"/>
            <a:ext cx="898200" cy="906840"/>
            <a:chOff x="3320640" y="461520"/>
            <a:chExt cx="898200" cy="906840"/>
          </a:xfrm>
        </p:grpSpPr>
        <p:sp>
          <p:nvSpPr>
            <p:cNvPr id="523" name="Google Shape;2678;p99"/>
            <p:cNvSpPr/>
            <p:nvPr/>
          </p:nvSpPr>
          <p:spPr>
            <a:xfrm rot="12528600" flipH="1" flipV="1">
              <a:off x="3320640" y="461520"/>
              <a:ext cx="97560" cy="69840"/>
            </a:xfrm>
            <a:custGeom>
              <a:avLst/>
              <a:gdLst>
                <a:gd name="textAreaLeft" fmla="*/ -360 w 97560"/>
                <a:gd name="textAreaRight" fmla="*/ 97560 w 97560"/>
                <a:gd name="textAreaTop" fmla="*/ 360 h 69840"/>
                <a:gd name="textAreaBottom" fmla="*/ 70560 h 698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4920" bIns="349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25" name="Google Shape;2680;p99"/>
            <p:cNvSpPr/>
            <p:nvPr/>
          </p:nvSpPr>
          <p:spPr>
            <a:xfrm rot="12528600" flipH="1" flipV="1">
              <a:off x="4097880" y="572400"/>
              <a:ext cx="90720" cy="60840"/>
            </a:xfrm>
            <a:custGeom>
              <a:avLst/>
              <a:gdLst>
                <a:gd name="textAreaLeft" fmla="*/ 360 w 90720"/>
                <a:gd name="textAreaRight" fmla="*/ 91440 w 90720"/>
                <a:gd name="textAreaTop" fmla="*/ -360 h 60840"/>
                <a:gd name="textAreaBottom" fmla="*/ 60840 h 608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0600" bIns="306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26" name="Google Shape;2681;p99"/>
            <p:cNvSpPr/>
            <p:nvPr/>
          </p:nvSpPr>
          <p:spPr>
            <a:xfrm rot="12528600" flipH="1" flipV="1">
              <a:off x="4102200" y="908280"/>
              <a:ext cx="116640" cy="88920"/>
            </a:xfrm>
            <a:custGeom>
              <a:avLst/>
              <a:gdLst>
                <a:gd name="textAreaLeft" fmla="*/ 360 w 116640"/>
                <a:gd name="textAreaRight" fmla="*/ 117360 w 116640"/>
                <a:gd name="textAreaTop" fmla="*/ -360 h 88920"/>
                <a:gd name="textAreaBottom" fmla="*/ 88920 h 8892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4640" bIns="446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27" name="Google Shape;2682;p99"/>
            <p:cNvSpPr/>
            <p:nvPr/>
          </p:nvSpPr>
          <p:spPr>
            <a:xfrm rot="12528600" flipH="1" flipV="1">
              <a:off x="3638160" y="691200"/>
              <a:ext cx="79560" cy="57960"/>
            </a:xfrm>
            <a:custGeom>
              <a:avLst/>
              <a:gdLst>
                <a:gd name="textAreaLeft" fmla="*/ -360 w 79560"/>
                <a:gd name="textAreaRight" fmla="*/ 79560 w 79560"/>
                <a:gd name="textAreaTop" fmla="*/ -360 h 57960"/>
                <a:gd name="textAreaBottom" fmla="*/ 57960 h 5796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29160" bIns="291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28" name="Google Shape;2683;p99"/>
            <p:cNvSpPr/>
            <p:nvPr/>
          </p:nvSpPr>
          <p:spPr>
            <a:xfrm rot="12528600" flipH="1" flipV="1">
              <a:off x="3812760" y="1029960"/>
              <a:ext cx="132120" cy="82080"/>
            </a:xfrm>
            <a:custGeom>
              <a:avLst/>
              <a:gdLst>
                <a:gd name="textAreaLeft" fmla="*/ -360 w 132120"/>
                <a:gd name="textAreaRight" fmla="*/ 132120 w 132120"/>
                <a:gd name="textAreaTop" fmla="*/ 360 h 82080"/>
                <a:gd name="textAreaBottom" fmla="*/ 82800 h 82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41040" bIns="410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29" name="Google Shape;2684;p99"/>
            <p:cNvSpPr/>
            <p:nvPr/>
          </p:nvSpPr>
          <p:spPr>
            <a:xfrm rot="12528600" flipH="1" flipV="1">
              <a:off x="4101120" y="1304280"/>
              <a:ext cx="93960" cy="64080"/>
            </a:xfrm>
            <a:custGeom>
              <a:avLst/>
              <a:gdLst>
                <a:gd name="textAreaLeft" fmla="*/ -360 w 93960"/>
                <a:gd name="textAreaRight" fmla="*/ 93960 w 93960"/>
                <a:gd name="textAreaTop" fmla="*/ 360 h 64080"/>
                <a:gd name="textAreaBottom" fmla="*/ 64800 h 6408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2040" bIns="320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530" name="PlaceHolder 1"/>
          <p:cNvSpPr>
            <a:spLocks noGrp="1"/>
          </p:cNvSpPr>
          <p:nvPr>
            <p:ph type="title"/>
          </p:nvPr>
        </p:nvSpPr>
        <p:spPr>
          <a:xfrm>
            <a:off x="71406" y="1142990"/>
            <a:ext cx="4714908" cy="1071570"/>
          </a:xfrm>
          <a:prstGeom prst="rect">
            <a:avLst/>
          </a:prstGeom>
          <a:noFill/>
          <a:ln w="0">
            <a:noFill/>
          </a:ln>
        </p:spPr>
        <p:txBody>
          <a:bodyPr lIns="91440" tIns="91440" rIns="91440" bIns="91440" anchor="t">
            <a:normAutofit fontScale="90000"/>
          </a:bodyPr>
          <a:lstStyle/>
          <a:p>
            <a:pPr algn="just">
              <a:tabLst>
                <a:tab pos="0" algn="l"/>
              </a:tabLst>
            </a:pPr>
            <a:r>
              <a:rPr lang="el-GR" sz="2000" b="1" dirty="0">
                <a:solidFill>
                  <a:schemeClr val="accent2">
                    <a:lumMod val="50000"/>
                  </a:schemeClr>
                </a:solidFill>
                <a:latin typeface="Comic Sans MS" pitchFamily="66" charset="0"/>
              </a:rPr>
              <a:t>Ο  νέος καταστροφικός σεισμός του 1928 μετέτρεψε την πόλη πάλι σε ερείπια. </a:t>
            </a:r>
            <a:r>
              <a:rPr lang="el-GR" sz="2000" dirty="0">
                <a:solidFill>
                  <a:schemeClr val="accent2">
                    <a:lumMod val="50000"/>
                  </a:schemeClr>
                </a:solidFill>
                <a:latin typeface="Comic Sans MS" pitchFamily="66" charset="0"/>
              </a:rPr>
              <a:t/>
            </a:r>
            <a:br>
              <a:rPr lang="el-GR" sz="2000" dirty="0">
                <a:solidFill>
                  <a:schemeClr val="accent2">
                    <a:lumMod val="50000"/>
                  </a:schemeClr>
                </a:solidFill>
                <a:latin typeface="Comic Sans MS" pitchFamily="66" charset="0"/>
              </a:rPr>
            </a:br>
            <a:endParaRPr lang="fr-FR" sz="2000" b="0" strike="noStrike" spc="-1" dirty="0">
              <a:solidFill>
                <a:schemeClr val="accent2">
                  <a:lumMod val="50000"/>
                </a:schemeClr>
              </a:solidFill>
              <a:latin typeface="Comic Sans MS" pitchFamily="66" charset="0"/>
            </a:endParaRPr>
          </a:p>
        </p:txBody>
      </p:sp>
      <p:sp>
        <p:nvSpPr>
          <p:cNvPr id="531" name="PlaceHolder 2"/>
          <p:cNvSpPr>
            <a:spLocks noGrp="1"/>
          </p:cNvSpPr>
          <p:nvPr>
            <p:ph type="title"/>
          </p:nvPr>
        </p:nvSpPr>
        <p:spPr>
          <a:xfrm>
            <a:off x="1285852" y="357172"/>
            <a:ext cx="6858048" cy="7143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l-GR" sz="2400" b="1" dirty="0" smtClean="0">
                <a:solidFill>
                  <a:schemeClr val="accent1">
                    <a:lumMod val="50000"/>
                  </a:schemeClr>
                </a:solidFill>
                <a:latin typeface="Comic Sans MS" pitchFamily="66" charset="0"/>
              </a:rPr>
              <a:t>ΠΟΛΕΟΔΟΜΙΚΟ ΣΧΕΔΙΟ ΤΗΣ ΝΕΑΣ ΠΟΛΗΣ</a:t>
            </a:r>
            <a:endParaRPr lang="fr-FR" sz="2400" b="0" strike="noStrike" spc="-1" dirty="0">
              <a:solidFill>
                <a:schemeClr val="accent1">
                  <a:lumMod val="50000"/>
                </a:schemeClr>
              </a:solidFill>
              <a:latin typeface="Comic Sans MS" pitchFamily="66" charset="0"/>
            </a:endParaRPr>
          </a:p>
        </p:txBody>
      </p:sp>
      <p:sp>
        <p:nvSpPr>
          <p:cNvPr id="534" name="Google Shape;2689;p99"/>
          <p:cNvSpPr/>
          <p:nvPr/>
        </p:nvSpPr>
        <p:spPr>
          <a:xfrm rot="10528200" flipH="1">
            <a:off x="5855040" y="3049560"/>
            <a:ext cx="3385080" cy="1974600"/>
          </a:xfrm>
          <a:custGeom>
            <a:avLst/>
            <a:gdLst>
              <a:gd name="textAreaLeft" fmla="*/ -360 w 3385080"/>
              <a:gd name="textAreaRight" fmla="*/ 3385080 w 3385080"/>
              <a:gd name="textAreaTop" fmla="*/ 0 h 1974600"/>
              <a:gd name="textAreaBottom" fmla="*/ 1974960 h 197460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35" name="Google Shape;2690;p99"/>
          <p:cNvSpPr/>
          <p:nvPr/>
        </p:nvSpPr>
        <p:spPr>
          <a:xfrm rot="18178800">
            <a:off x="-636840" y="-169560"/>
            <a:ext cx="2942640" cy="1716120"/>
          </a:xfrm>
          <a:custGeom>
            <a:avLst/>
            <a:gdLst>
              <a:gd name="textAreaLeft" fmla="*/ 0 w 2942640"/>
              <a:gd name="textAreaRight" fmla="*/ 2943000 w 2942640"/>
              <a:gd name="textAreaTop" fmla="*/ 0 h 1716120"/>
              <a:gd name="textAreaBottom" fmla="*/ 1716480 h 171612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pic>
        <p:nvPicPr>
          <p:cNvPr id="20" name="Picture 10" descr="Σαν σήμερα το 1928: Ο μεγάλος σεισμός της Κορίνθου (video) - Notospress.gr"/>
          <p:cNvPicPr>
            <a:picLocks noChangeAspect="1" noChangeArrowheads="1"/>
          </p:cNvPicPr>
          <p:nvPr/>
        </p:nvPicPr>
        <p:blipFill>
          <a:blip r:embed="rId3" cstate="print"/>
          <a:srcRect/>
          <a:stretch>
            <a:fillRect/>
          </a:stretch>
        </p:blipFill>
        <p:spPr bwMode="auto">
          <a:xfrm rot="-300000">
            <a:off x="1253135" y="2132445"/>
            <a:ext cx="3149991" cy="2665359"/>
          </a:xfrm>
          <a:prstGeom prst="rect">
            <a:avLst/>
          </a:prstGeom>
          <a:noFill/>
        </p:spPr>
      </p:pic>
      <p:pic>
        <p:nvPicPr>
          <p:cNvPr id="21" name="Picture 8" descr="https://cdn.np-media.gr/media/news/2023/04/22/88555/photos/full/o-megalos-seismos-tis-korinthoy-1.jpg"/>
          <p:cNvPicPr>
            <a:picLocks noChangeAspect="1" noChangeArrowheads="1"/>
          </p:cNvPicPr>
          <p:nvPr/>
        </p:nvPicPr>
        <p:blipFill>
          <a:blip r:embed="rId4" cstate="print"/>
          <a:srcRect/>
          <a:stretch>
            <a:fillRect/>
          </a:stretch>
        </p:blipFill>
        <p:spPr bwMode="auto">
          <a:xfrm rot="420000">
            <a:off x="4629292" y="1304950"/>
            <a:ext cx="4031653" cy="31440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 name="Google Shape;579;p64"/>
          <p:cNvGrpSpPr/>
          <p:nvPr/>
        </p:nvGrpSpPr>
        <p:grpSpPr>
          <a:xfrm>
            <a:off x="5114958" y="-653409"/>
            <a:ext cx="4635824" cy="2664130"/>
            <a:chOff x="871920" y="267480"/>
            <a:chExt cx="7399800" cy="4608360"/>
          </a:xfrm>
        </p:grpSpPr>
        <p:sp>
          <p:nvSpPr>
            <p:cNvPr id="537"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538"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539" name="PlaceHolder 1"/>
          <p:cNvSpPr>
            <a:spLocks noGrp="1"/>
          </p:cNvSpPr>
          <p:nvPr>
            <p:ph type="title" idx="4294967295"/>
          </p:nvPr>
        </p:nvSpPr>
        <p:spPr>
          <a:xfrm>
            <a:off x="1214414" y="357172"/>
            <a:ext cx="6786563" cy="642937"/>
          </a:xfrm>
          <a:prstGeom prst="rect">
            <a:avLst/>
          </a:prstGeom>
          <a:noFill/>
          <a:ln w="0">
            <a:noFill/>
          </a:ln>
        </p:spPr>
        <p:txBody>
          <a:bodyPr lIns="91440" tIns="91440" rIns="91440" bIns="91440" anchor="ctr">
            <a:normAutofit/>
          </a:bodyPr>
          <a:lstStyle/>
          <a:p>
            <a:pPr indent="0" algn="ctr">
              <a:lnSpc>
                <a:spcPct val="100000"/>
              </a:lnSpc>
              <a:buNone/>
              <a:tabLst>
                <a:tab pos="0" algn="l"/>
              </a:tabLst>
            </a:pPr>
            <a:r>
              <a:rPr lang="el-GR" sz="2000" b="1" dirty="0" smtClean="0">
                <a:solidFill>
                  <a:schemeClr val="accent1">
                    <a:lumMod val="50000"/>
                  </a:schemeClr>
                </a:solidFill>
                <a:latin typeface="Comic Sans MS" pitchFamily="66" charset="0"/>
              </a:rPr>
              <a:t>ΠΟΛΕΟΔΟΜΙΚΟ ΣΧΕΔΙΟ ΤΗΣ ΝΕΑΣ ΠΟΛΗΣ</a:t>
            </a:r>
            <a:endParaRPr lang="fr-FR" sz="2000" b="0" strike="noStrike" spc="-1" dirty="0">
              <a:solidFill>
                <a:schemeClr val="accent1">
                  <a:lumMod val="50000"/>
                </a:schemeClr>
              </a:solidFill>
              <a:latin typeface="Comic Sans MS" pitchFamily="66" charset="0"/>
            </a:endParaRPr>
          </a:p>
        </p:txBody>
      </p:sp>
      <p:sp>
        <p:nvSpPr>
          <p:cNvPr id="540" name="PlaceHolder 2"/>
          <p:cNvSpPr>
            <a:spLocks noGrp="1"/>
          </p:cNvSpPr>
          <p:nvPr>
            <p:ph type="subTitle" idx="4294967295"/>
          </p:nvPr>
        </p:nvSpPr>
        <p:spPr>
          <a:xfrm>
            <a:off x="4643438" y="1059582"/>
            <a:ext cx="4500563" cy="3960440"/>
          </a:xfrm>
          <a:prstGeom prst="rect">
            <a:avLst/>
          </a:prstGeom>
          <a:noFill/>
          <a:ln w="0">
            <a:noFill/>
          </a:ln>
        </p:spPr>
        <p:txBody>
          <a:bodyPr lIns="91440" tIns="91440" rIns="91440" bIns="91440" anchor="ctr">
            <a:noAutofit/>
          </a:bodyPr>
          <a:lstStyle/>
          <a:p>
            <a:pPr algn="just">
              <a:buClr>
                <a:schemeClr val="accent2">
                  <a:lumMod val="50000"/>
                </a:schemeClr>
              </a:buClr>
              <a:buFont typeface="Wingdings" pitchFamily="2" charset="2"/>
              <a:buChar char="Ø"/>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Για την ανοικοδόμηση της Κορίνθου δημιουργήθηκε ο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Αυτόνομος Οργανισμός Σεισμοπαθών Κορίνθου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(ΑΟΣΚ). </a:t>
            </a:r>
          </a:p>
          <a:p>
            <a:pPr algn="just">
              <a:buClr>
                <a:schemeClr val="accent2">
                  <a:lumMod val="50000"/>
                </a:schemeClr>
              </a:buClr>
              <a:buFont typeface="Wingdings" pitchFamily="2" charset="2"/>
              <a:buChar char="Ø"/>
            </a:pPr>
            <a:endParaRPr lang="el-GR"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Ø"/>
            </a:pPr>
            <a:r>
              <a:rPr lang="en-GB"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Επικεφαλής του ΑΟΣΚ ανέλαβε ο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Μητροπολίτης Δαμασκηνός</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p>
          <a:p>
            <a:pPr algn="just">
              <a:buClr>
                <a:schemeClr val="accent2">
                  <a:lumMod val="50000"/>
                </a:schemeClr>
              </a:buClr>
              <a:buFont typeface="Wingdings" pitchFamily="2" charset="2"/>
              <a:buChar char="Ø"/>
            </a:pPr>
            <a:endParaRPr lang="el-GR"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Clr>
                <a:schemeClr val="accent2">
                  <a:lumMod val="50000"/>
                </a:schemeClr>
              </a:buClr>
              <a:buFont typeface="Wingdings" pitchFamily="2" charset="2"/>
              <a:buChar char="Ø"/>
            </a:pPr>
            <a:r>
              <a:rPr lang="en-GB"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Ο Οργανισμός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επέβλεψε</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την κατασκευή των κτιρίων με βάση τους νέους αντισεισμικούς κανονισμούς, ενώ ανέλαβε και τη </a:t>
            </a:r>
            <a:r>
              <a:rPr lang="el-GR" b="1"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χορήγηση δανείων και χρηματικής βοήθειας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για την κατασκευή τους.</a:t>
            </a:r>
            <a:endParaRPr lang="en-US" b="0" strike="noStrike" spc="-1" dirty="0">
              <a:solidFill>
                <a:schemeClr val="accent2">
                  <a:lumMod val="50000"/>
                </a:schemeClr>
              </a:solidFill>
              <a:latin typeface="Comic Sans MS" pitchFamily="66" charset="0"/>
            </a:endParaRPr>
          </a:p>
        </p:txBody>
      </p:sp>
      <p:sp>
        <p:nvSpPr>
          <p:cNvPr id="550" name="Google Shape;593;p64"/>
          <p:cNvSpPr/>
          <p:nvPr/>
        </p:nvSpPr>
        <p:spPr>
          <a:xfrm rot="18178800">
            <a:off x="-267480" y="-214200"/>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nvGrpSpPr>
          <p:cNvPr id="551" name="Google Shape;594;p64"/>
          <p:cNvGrpSpPr/>
          <p:nvPr/>
        </p:nvGrpSpPr>
        <p:grpSpPr>
          <a:xfrm>
            <a:off x="1137240" y="781920"/>
            <a:ext cx="249120" cy="435960"/>
            <a:chOff x="1137240" y="781920"/>
            <a:chExt cx="249120" cy="435960"/>
          </a:xfrm>
        </p:grpSpPr>
        <p:sp>
          <p:nvSpPr>
            <p:cNvPr id="552"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55" name="Google Shape;598;p64"/>
            <p:cNvSpPr/>
            <p:nvPr/>
          </p:nvSpPr>
          <p:spPr>
            <a:xfrm rot="7518600" flipH="1">
              <a:off x="1316160" y="793080"/>
              <a:ext cx="81360" cy="59040"/>
            </a:xfrm>
            <a:custGeom>
              <a:avLst/>
              <a:gdLst>
                <a:gd name="textAreaLeft" fmla="*/ 360 w 81360"/>
                <a:gd name="textAreaRight" fmla="*/ 82080 w 81360"/>
                <a:gd name="textAreaTop" fmla="*/ 0 h 59040"/>
                <a:gd name="textAreaBottom" fmla="*/ 59400 h 5904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w="0">
              <a:noFill/>
            </a:ln>
          </p:spPr>
          <p:style>
            <a:lnRef idx="0">
              <a:scrgbClr r="0" g="0" b="0"/>
            </a:lnRef>
            <a:fillRef idx="0">
              <a:scrgbClr r="0" g="0" b="0"/>
            </a:fillRef>
            <a:effectRef idx="0">
              <a:scrgbClr r="0" g="0" b="0"/>
            </a:effectRef>
            <a:fontRef idx="minor"/>
          </p:style>
          <p:txBody>
            <a:bodyPr tIns="29520" bIns="295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pic>
        <p:nvPicPr>
          <p:cNvPr id="22" name="Picture 2" descr="Η ΚΟΡΙΝΘΟΣ ΤΟΥ ΧΤΕΣ: ΠΑΡΑΛΙΑ MAIAMI, ΤΟΥΡΙΣΤΙΚΟ, ΠΕΡΙΒΟΛΑΚΙΑ - PROTINEWS"/>
          <p:cNvPicPr>
            <a:picLocks noChangeAspect="1" noChangeArrowheads="1"/>
          </p:cNvPicPr>
          <p:nvPr/>
        </p:nvPicPr>
        <p:blipFill>
          <a:blip r:embed="rId3" cstate="print"/>
          <a:srcRect/>
          <a:stretch>
            <a:fillRect/>
          </a:stretch>
        </p:blipFill>
        <p:spPr bwMode="auto">
          <a:xfrm>
            <a:off x="428596" y="1285866"/>
            <a:ext cx="3929090" cy="34290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6" name="Google Shape;579;p64"/>
          <p:cNvGrpSpPr/>
          <p:nvPr/>
        </p:nvGrpSpPr>
        <p:grpSpPr>
          <a:xfrm rot="18670479">
            <a:off x="5817519" y="1683892"/>
            <a:ext cx="4039108" cy="3385757"/>
            <a:chOff x="871920" y="267480"/>
            <a:chExt cx="7399800" cy="4608360"/>
          </a:xfrm>
        </p:grpSpPr>
        <p:sp>
          <p:nvSpPr>
            <p:cNvPr id="557" name="Google Shape;580;p64"/>
            <p:cNvSpPr/>
            <p:nvPr/>
          </p:nvSpPr>
          <p:spPr>
            <a:xfrm flipH="1">
              <a:off x="871920" y="2674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558" name="Google Shape;581;p64"/>
            <p:cNvSpPr/>
            <p:nvPr/>
          </p:nvSpPr>
          <p:spPr>
            <a:xfrm flipH="1">
              <a:off x="1066680" y="337680"/>
              <a:ext cx="7205040" cy="4538160"/>
            </a:xfrm>
            <a:custGeom>
              <a:avLst/>
              <a:gdLst>
                <a:gd name="textAreaLeft" fmla="*/ 360 w 7205040"/>
                <a:gd name="textAreaRight" fmla="*/ 7205760 w 7205040"/>
                <a:gd name="textAreaTop" fmla="*/ 0 h 4538160"/>
                <a:gd name="textAreaBottom" fmla="*/ 4538520 h 4538160"/>
              </a:gdLst>
              <a:ahLst/>
              <a:cxnLst/>
              <a:rect l="textAreaLeft" t="textAreaTop" r="textAreaRight" b="textAreaBottom"/>
              <a:pathLst>
                <a:path w="49400" h="45364">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a:solidFill>
                <a:srgbClr val="A4AD8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grpSp>
      <p:sp>
        <p:nvSpPr>
          <p:cNvPr id="559" name="PlaceHolder 1"/>
          <p:cNvSpPr>
            <a:spLocks noGrp="1"/>
          </p:cNvSpPr>
          <p:nvPr>
            <p:ph type="title" idx="4294967295"/>
          </p:nvPr>
        </p:nvSpPr>
        <p:spPr>
          <a:xfrm>
            <a:off x="285720" y="357172"/>
            <a:ext cx="7786688" cy="714375"/>
          </a:xfrm>
          <a:prstGeom prst="rect">
            <a:avLst/>
          </a:prstGeom>
          <a:noFill/>
          <a:ln w="0">
            <a:noFill/>
          </a:ln>
        </p:spPr>
        <p:txBody>
          <a:bodyPr lIns="91440" tIns="91440" rIns="91440" bIns="91440" anchor="ctr">
            <a:noAutofit/>
          </a:bodyPr>
          <a:lstStyle/>
          <a:p>
            <a:pPr indent="0" algn="ctr">
              <a:lnSpc>
                <a:spcPct val="100000"/>
              </a:lnSpc>
              <a:buNone/>
              <a:tabLst>
                <a:tab pos="0" algn="l"/>
              </a:tabLst>
            </a:pPr>
            <a:r>
              <a:rPr lang="el-GR" sz="2000" b="1" dirty="0" smtClean="0">
                <a:solidFill>
                  <a:schemeClr val="accent1">
                    <a:lumMod val="50000"/>
                  </a:schemeClr>
                </a:solidFill>
                <a:latin typeface="Comic Sans MS" pitchFamily="66" charset="0"/>
              </a:rPr>
              <a:t>ΑΡΧΙΤΕΚΤΟΝΙΚΗ – ΧΡΗΣΙΜΟΤΗΤΑ ΣΗΜΑΝΤΙΚΩΝ  ΚΤΙΡΙΩΝ ΤΗΣ ΠΟΛΗΣ ΑΠΟ ΤΟ 1858 ΚΑΙ ΕΞΗΣ</a:t>
            </a:r>
            <a:endParaRPr lang="fr-FR" sz="2000" b="0" strike="noStrike" spc="-1" dirty="0">
              <a:solidFill>
                <a:schemeClr val="accent1">
                  <a:lumMod val="50000"/>
                </a:schemeClr>
              </a:solidFill>
              <a:latin typeface="Comic Sans MS" pitchFamily="66" charset="0"/>
            </a:endParaRPr>
          </a:p>
        </p:txBody>
      </p:sp>
      <p:grpSp>
        <p:nvGrpSpPr>
          <p:cNvPr id="562" name="Google Shape;585;p64"/>
          <p:cNvGrpSpPr/>
          <p:nvPr/>
        </p:nvGrpSpPr>
        <p:grpSpPr>
          <a:xfrm>
            <a:off x="7619400" y="4133880"/>
            <a:ext cx="1455120" cy="865440"/>
            <a:chOff x="7619400" y="4133880"/>
            <a:chExt cx="1455120" cy="865440"/>
          </a:xfrm>
        </p:grpSpPr>
        <p:sp>
          <p:nvSpPr>
            <p:cNvPr id="563" name="Google Shape;586;p64"/>
            <p:cNvSpPr/>
            <p:nvPr/>
          </p:nvSpPr>
          <p:spPr>
            <a:xfrm rot="19513800" flipH="1" flipV="1">
              <a:off x="8955360" y="4133880"/>
              <a:ext cx="119160" cy="86040"/>
            </a:xfrm>
            <a:custGeom>
              <a:avLst/>
              <a:gdLst>
                <a:gd name="textAreaLeft" fmla="*/ -360 w 119160"/>
                <a:gd name="textAreaRight" fmla="*/ 119160 w 119160"/>
                <a:gd name="textAreaTop" fmla="*/ -360 h 86040"/>
                <a:gd name="textAreaBottom" fmla="*/ 86040 h 8604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43200" bIns="432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65" name="Google Shape;588;p64"/>
            <p:cNvSpPr/>
            <p:nvPr/>
          </p:nvSpPr>
          <p:spPr>
            <a:xfrm rot="19513800" flipH="1" flipV="1">
              <a:off x="8422920" y="4925880"/>
              <a:ext cx="110520" cy="73440"/>
            </a:xfrm>
            <a:custGeom>
              <a:avLst/>
              <a:gdLst>
                <a:gd name="textAreaLeft" fmla="*/ -360 w 110520"/>
                <a:gd name="textAreaRight" fmla="*/ 110520 w 110520"/>
                <a:gd name="textAreaTop" fmla="*/ 360 h 73440"/>
                <a:gd name="textAreaBottom" fmla="*/ 74160 h 7344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720" bIns="367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66" name="Google Shape;589;p64"/>
            <p:cNvSpPr/>
            <p:nvPr/>
          </p:nvSpPr>
          <p:spPr>
            <a:xfrm rot="19513800" flipH="1" flipV="1">
              <a:off x="8016840" y="4738680"/>
              <a:ext cx="141840" cy="108360"/>
            </a:xfrm>
            <a:custGeom>
              <a:avLst/>
              <a:gdLst>
                <a:gd name="textAreaLeft" fmla="*/ 360 w 141840"/>
                <a:gd name="textAreaRight" fmla="*/ 142560 w 141840"/>
                <a:gd name="textAreaTop" fmla="*/ -360 h 108360"/>
                <a:gd name="textAreaBottom" fmla="*/ 108360 h 108360"/>
              </a:gdLst>
              <a:ahLst/>
              <a:cxnLst/>
              <a:rect l="textAreaLeft" t="textAreaTop" r="textAreaRight" b="textAreaBottom"/>
              <a:pathLst>
                <a:path w="5292" h="4043">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54360" bIns="5436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67" name="Google Shape;590;p64"/>
            <p:cNvSpPr/>
            <p:nvPr/>
          </p:nvSpPr>
          <p:spPr>
            <a:xfrm rot="19513800" flipH="1" flipV="1">
              <a:off x="8554320" y="4357080"/>
              <a:ext cx="96840" cy="70200"/>
            </a:xfrm>
            <a:custGeom>
              <a:avLst/>
              <a:gdLst>
                <a:gd name="textAreaLeft" fmla="*/ -360 w 96840"/>
                <a:gd name="textAreaRight" fmla="*/ 96840 w 96840"/>
                <a:gd name="textAreaTop" fmla="*/ -360 h 70200"/>
                <a:gd name="textAreaBottom" fmla="*/ 70200 h 70200"/>
              </a:gdLst>
              <a:ahLst/>
              <a:cxnLst/>
              <a:rect l="textAreaLeft" t="textAreaTop" r="textAreaRight" b="textAreaBottom"/>
              <a:pathLst>
                <a:path w="3607" h="2621">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5280" bIns="3528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68" name="Google Shape;591;p64"/>
            <p:cNvSpPr/>
            <p:nvPr/>
          </p:nvSpPr>
          <p:spPr>
            <a:xfrm rot="19513800" flipH="1" flipV="1">
              <a:off x="8031240" y="4370040"/>
              <a:ext cx="160920" cy="100080"/>
            </a:xfrm>
            <a:custGeom>
              <a:avLst/>
              <a:gdLst>
                <a:gd name="textAreaLeft" fmla="*/ -360 w 160920"/>
                <a:gd name="textAreaRight" fmla="*/ 160920 w 160920"/>
                <a:gd name="textAreaTop" fmla="*/ 360 h 100080"/>
                <a:gd name="textAreaBottom" fmla="*/ 100800 h 100080"/>
              </a:gdLst>
              <a:ahLst/>
              <a:cxnLst/>
              <a:rect l="textAreaLeft" t="textAreaTop" r="textAreaRight" b="textAreaBottom"/>
              <a:pathLst>
                <a:path w="5984" h="3723">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tIns="50040" bIns="500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69" name="Google Shape;592;p64"/>
            <p:cNvSpPr/>
            <p:nvPr/>
          </p:nvSpPr>
          <p:spPr>
            <a:xfrm rot="19513800" flipH="1" flipV="1">
              <a:off x="7619400" y="4532040"/>
              <a:ext cx="114480" cy="78120"/>
            </a:xfrm>
            <a:custGeom>
              <a:avLst/>
              <a:gdLst>
                <a:gd name="textAreaLeft" fmla="*/ 360 w 114480"/>
                <a:gd name="textAreaRight" fmla="*/ 115200 w 114480"/>
                <a:gd name="textAreaTop" fmla="*/ -360 h 78120"/>
                <a:gd name="textAreaBottom" fmla="*/ 78120 h 78120"/>
              </a:gdLst>
              <a:ahLst/>
              <a:cxnLst/>
              <a:rect l="textAreaLeft" t="textAreaTop" r="textAreaRight" b="textAreaBottom"/>
              <a:pathLst>
                <a:path w="4267" h="2908">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w="0">
              <a:noFill/>
            </a:ln>
          </p:spPr>
          <p:style>
            <a:lnRef idx="0">
              <a:scrgbClr r="0" g="0" b="0"/>
            </a:lnRef>
            <a:fillRef idx="0">
              <a:scrgbClr r="0" g="0" b="0"/>
            </a:fillRef>
            <a:effectRef idx="0">
              <a:scrgbClr r="0" g="0" b="0"/>
            </a:effectRef>
            <a:fontRef idx="minor"/>
          </p:style>
          <p:txBody>
            <a:bodyPr tIns="39240" bIns="392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570" name="Google Shape;593;p64"/>
          <p:cNvSpPr/>
          <p:nvPr/>
        </p:nvSpPr>
        <p:spPr>
          <a:xfrm rot="18178800">
            <a:off x="-267480" y="-214200"/>
            <a:ext cx="3393360" cy="1979280"/>
          </a:xfrm>
          <a:custGeom>
            <a:avLst/>
            <a:gdLst>
              <a:gd name="textAreaLeft" fmla="*/ 0 w 3393360"/>
              <a:gd name="textAreaRight" fmla="*/ 3393720 w 3393360"/>
              <a:gd name="textAreaTop" fmla="*/ 0 h 1979280"/>
              <a:gd name="textAreaBottom" fmla="*/ 1979640 h 1979280"/>
            </a:gdLst>
            <a:ahLst/>
            <a:cxnLst/>
            <a:rect l="textAreaLeft" t="textAreaTop" r="textAreaRight" b="textAreaBottom"/>
            <a:pathLst>
              <a:path w="175870" h="102587">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nvGrpSpPr>
          <p:cNvPr id="571" name="Google Shape;594;p64"/>
          <p:cNvGrpSpPr/>
          <p:nvPr/>
        </p:nvGrpSpPr>
        <p:grpSpPr>
          <a:xfrm>
            <a:off x="1137240" y="676080"/>
            <a:ext cx="731880" cy="541800"/>
            <a:chOff x="1137240" y="676080"/>
            <a:chExt cx="731880" cy="541800"/>
          </a:xfrm>
        </p:grpSpPr>
        <p:sp>
          <p:nvSpPr>
            <p:cNvPr id="572" name="Google Shape;595;p64"/>
            <p:cNvSpPr/>
            <p:nvPr/>
          </p:nvSpPr>
          <p:spPr>
            <a:xfrm rot="7518600" flipH="1">
              <a:off x="1123200" y="1131840"/>
              <a:ext cx="100080" cy="72000"/>
            </a:xfrm>
            <a:custGeom>
              <a:avLst/>
              <a:gdLst>
                <a:gd name="textAreaLeft" fmla="*/ 360 w 100080"/>
                <a:gd name="textAreaRight" fmla="*/ 100800 w 100080"/>
                <a:gd name="textAreaTop" fmla="*/ 0 h 72000"/>
                <a:gd name="textAreaBottom" fmla="*/ 72360 h 72000"/>
              </a:gdLst>
              <a:ahLst/>
              <a:cxnLst/>
              <a:rect l="textAreaLeft" t="textAreaTop" r="textAreaRight" b="textAreaBottom"/>
              <a:pathLst>
                <a:path w="4432" h="3193">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6000" bIns="3600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sp>
          <p:nvSpPr>
            <p:cNvPr id="574" name="Google Shape;597;p64"/>
            <p:cNvSpPr/>
            <p:nvPr/>
          </p:nvSpPr>
          <p:spPr>
            <a:xfrm rot="7518600" flipH="1">
              <a:off x="1791360" y="691560"/>
              <a:ext cx="93240" cy="62280"/>
            </a:xfrm>
            <a:custGeom>
              <a:avLst/>
              <a:gdLst>
                <a:gd name="textAreaLeft" fmla="*/ -360 w 93240"/>
                <a:gd name="textAreaRight" fmla="*/ 93240 w 93240"/>
                <a:gd name="textAreaTop" fmla="*/ 0 h 62280"/>
                <a:gd name="textAreaBottom" fmla="*/ 62640 h 62280"/>
              </a:gdLst>
              <a:ahLst/>
              <a:cxnLst/>
              <a:rect l="textAreaLeft" t="textAreaTop" r="textAreaRight" b="textAreaBottom"/>
              <a:pathLst>
                <a:path w="4123" h="2744">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w="0">
              <a:noFill/>
            </a:ln>
          </p:spPr>
          <p:style>
            <a:lnRef idx="0">
              <a:scrgbClr r="0" g="0" b="0"/>
            </a:lnRef>
            <a:fillRef idx="0">
              <a:scrgbClr r="0" g="0" b="0"/>
            </a:fillRef>
            <a:effectRef idx="0">
              <a:scrgbClr r="0" g="0" b="0"/>
            </a:effectRef>
            <a:fontRef idx="minor"/>
          </p:style>
          <p:txBody>
            <a:bodyPr tIns="31320" bIns="31320" anchor="ctr">
              <a:noAutofit/>
            </a:bodyPr>
            <a:lstStyle/>
            <a:p>
              <a:pPr defTabSz="914400">
                <a:lnSpc>
                  <a:spcPct val="100000"/>
                </a:lnSpc>
                <a:tabLst>
                  <a:tab pos="0" algn="l"/>
                </a:tabLst>
              </a:pPr>
              <a:endParaRPr lang="en-US" sz="1800" b="0" strike="noStrike" spc="-1" dirty="0">
                <a:solidFill>
                  <a:srgbClr val="000000"/>
                </a:solidFill>
                <a:latin typeface="OpenSymbol"/>
              </a:endParaRPr>
            </a:p>
          </p:txBody>
        </p:sp>
      </p:grpSp>
      <p:sp>
        <p:nvSpPr>
          <p:cNvPr id="22" name="21 - Ορθογώνιο"/>
          <p:cNvSpPr/>
          <p:nvPr/>
        </p:nvSpPr>
        <p:spPr>
          <a:xfrm>
            <a:off x="571472" y="1357304"/>
            <a:ext cx="4000528" cy="400110"/>
          </a:xfrm>
          <a:prstGeom prst="rect">
            <a:avLst/>
          </a:prstGeom>
        </p:spPr>
        <p:txBody>
          <a:bodyPr wrap="square">
            <a:spAutoFit/>
          </a:bodyPr>
          <a:lstStyle/>
          <a:p>
            <a:pPr algn="ctr"/>
            <a:r>
              <a:rPr lang="el-GR" sz="2000" b="1" dirty="0" smtClean="0">
                <a:solidFill>
                  <a:schemeClr val="accent1">
                    <a:lumMod val="50000"/>
                  </a:schemeClr>
                </a:solidFill>
                <a:latin typeface="Comic Sans MS" pitchFamily="66" charset="0"/>
              </a:rPr>
              <a:t>Εθνική </a:t>
            </a:r>
            <a:r>
              <a:rPr lang="el-GR" sz="2000" b="1" dirty="0">
                <a:solidFill>
                  <a:schemeClr val="accent1">
                    <a:lumMod val="50000"/>
                  </a:schemeClr>
                </a:solidFill>
                <a:latin typeface="Comic Sans MS" pitchFamily="66" charset="0"/>
              </a:rPr>
              <a:t>Τράπεζα </a:t>
            </a:r>
            <a:endParaRPr lang="el-GR" sz="2000" dirty="0">
              <a:solidFill>
                <a:schemeClr val="accent1">
                  <a:lumMod val="50000"/>
                </a:schemeClr>
              </a:solidFill>
              <a:latin typeface="Comic Sans MS" pitchFamily="66" charset="0"/>
            </a:endParaRPr>
          </a:p>
        </p:txBody>
      </p:sp>
      <p:pic>
        <p:nvPicPr>
          <p:cNvPr id="23" name="Picture 2" descr="Εθνική Τράπεζα: 146 χρόνια λειτουργίας στην Κορινθία (ΦΩΤΟ) - KorinthosTV"/>
          <p:cNvPicPr>
            <a:picLocks noChangeAspect="1" noChangeArrowheads="1"/>
          </p:cNvPicPr>
          <p:nvPr/>
        </p:nvPicPr>
        <p:blipFill>
          <a:blip r:embed="rId2" cstate="print"/>
          <a:srcRect/>
          <a:stretch>
            <a:fillRect/>
          </a:stretch>
        </p:blipFill>
        <p:spPr bwMode="auto">
          <a:xfrm>
            <a:off x="5500694" y="1857370"/>
            <a:ext cx="3286148" cy="3000396"/>
          </a:xfrm>
          <a:prstGeom prst="rect">
            <a:avLst/>
          </a:prstGeom>
          <a:noFill/>
        </p:spPr>
      </p:pic>
      <p:sp>
        <p:nvSpPr>
          <p:cNvPr id="24" name="23 - Ορθογώνιο"/>
          <p:cNvSpPr/>
          <p:nvPr/>
        </p:nvSpPr>
        <p:spPr>
          <a:xfrm>
            <a:off x="214282" y="1785932"/>
            <a:ext cx="4786346" cy="3139321"/>
          </a:xfrm>
          <a:prstGeom prst="rect">
            <a:avLst/>
          </a:prstGeom>
        </p:spPr>
        <p:txBody>
          <a:bodyPr wrap="square">
            <a:spAutoFit/>
          </a:bodyPr>
          <a:lstStyle/>
          <a:p>
            <a:pPr algn="just">
              <a:buFont typeface="Wingdings" pitchFamily="2" charset="2"/>
              <a:buChar char="q"/>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Το κατάστημα της Εθνικής Τράπεζας Κορίνθου στεγάζεται στην οδό Εθνικής Αντιστάσεως από το 1934. </a:t>
            </a:r>
          </a:p>
          <a:p>
            <a:pPr algn="just">
              <a:buFont typeface="Wingdings" pitchFamily="2" charset="2"/>
              <a:buChar char="q"/>
            </a:pPr>
            <a:endParaRPr lang="el-GR" dirty="0">
              <a:solidFill>
                <a:schemeClr val="accent2">
                  <a:lumMod val="50000"/>
                </a:schemeClr>
              </a:solidFill>
              <a:latin typeface="Comic Sans MS" pitchFamily="66" charset="0"/>
              <a:ea typeface="Calibri" panose="020F0502020204030204" pitchFamily="34" charset="0"/>
              <a:cs typeface="Calibri" panose="020F0502020204030204" pitchFamily="34" charset="0"/>
            </a:endParaRPr>
          </a:p>
          <a:p>
            <a:pPr algn="just">
              <a:buFont typeface="Wingdings" pitchFamily="2" charset="2"/>
              <a:buChar char="q"/>
            </a:pP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  Αρχιτέκτων του έργου ήταν ο Νικόλαος </a:t>
            </a:r>
            <a:r>
              <a:rPr lang="el-GR" dirty="0" err="1"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Ζουμπουλίδης</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a:t>
            </a:r>
          </a:p>
          <a:p>
            <a:pPr algn="just">
              <a:buFont typeface="Wingdings" pitchFamily="2" charset="2"/>
              <a:buChar char="q"/>
            </a:pPr>
            <a:endParaRPr lang="el-GR" dirty="0">
              <a:solidFill>
                <a:schemeClr val="accent2">
                  <a:lumMod val="50000"/>
                </a:schemeClr>
              </a:solidFill>
              <a:latin typeface="Comic Sans MS" pitchFamily="66" charset="0"/>
              <a:cs typeface="Calibri" panose="020F0502020204030204" pitchFamily="34" charset="0"/>
            </a:endParaRPr>
          </a:p>
          <a:p>
            <a:pPr algn="just">
              <a:buFont typeface="Wingdings" pitchFamily="2" charset="2"/>
              <a:buChar char="q"/>
            </a:pPr>
            <a:r>
              <a:rPr lang="el-GR" dirty="0" smtClean="0">
                <a:solidFill>
                  <a:schemeClr val="accent2">
                    <a:lumMod val="50000"/>
                  </a:schemeClr>
                </a:solidFill>
                <a:latin typeface="Comic Sans MS" pitchFamily="66" charset="0"/>
                <a:cs typeface="Calibri" panose="020F0502020204030204" pitchFamily="34" charset="0"/>
              </a:rPr>
              <a:t> </a:t>
            </a:r>
            <a:r>
              <a:rPr lang="el-GR" dirty="0" smtClean="0">
                <a:solidFill>
                  <a:schemeClr val="accent2">
                    <a:lumMod val="50000"/>
                  </a:schemeClr>
                </a:solidFill>
                <a:latin typeface="Comic Sans MS" pitchFamily="66" charset="0"/>
                <a:ea typeface="Calibri" panose="020F0502020204030204" pitchFamily="34" charset="0"/>
                <a:cs typeface="Calibri" panose="020F0502020204030204" pitchFamily="34" charset="0"/>
              </a:rPr>
              <a:t>Χρησιμοποιεί τον μοντερνιστικό σχεδιασμό με στοιχεία κλασικιστικά (κορινθιακό κιονόκρανο) µε ταυτόχρονη όμως χρήση οπλισμένου σκυροδέματος.</a:t>
            </a:r>
            <a:endParaRPr lang="el-GR" dirty="0">
              <a:solidFill>
                <a:schemeClr val="accent2">
                  <a:lumMod val="50000"/>
                </a:schemeClr>
              </a:solidFill>
              <a:latin typeface="Comic Sans MS" pitchFamily="66" charset="0"/>
            </a:endParaRPr>
          </a:p>
        </p:txBody>
      </p:sp>
      <p:sp>
        <p:nvSpPr>
          <p:cNvPr id="25" name="24 - Ορθογώνιο"/>
          <p:cNvSpPr/>
          <p:nvPr/>
        </p:nvSpPr>
        <p:spPr>
          <a:xfrm>
            <a:off x="6215074" y="1857370"/>
            <a:ext cx="2286016" cy="369332"/>
          </a:xfrm>
          <a:prstGeom prst="rect">
            <a:avLst/>
          </a:prstGeom>
        </p:spPr>
        <p:txBody>
          <a:bodyPr wrap="square">
            <a:spAutoFit/>
          </a:bodyPr>
          <a:lstStyle/>
          <a:p>
            <a:r>
              <a:rPr lang="el-GR"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l-GR" dirty="0">
              <a:solidFill>
                <a:schemeClr val="accent1">
                  <a:lumMod val="50000"/>
                </a:schemeClr>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4.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5.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6.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8.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9.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0.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2.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3.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4.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5.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6.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7.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961</TotalTime>
  <Words>1045</Words>
  <Application>Microsoft Office PowerPoint</Application>
  <PresentationFormat>Προβολή στην οθόνη (16:9)</PresentationFormat>
  <Paragraphs>138</Paragraphs>
  <Slides>22</Slides>
  <Notes>7</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56</vt:i4>
      </vt:variant>
      <vt:variant>
        <vt:lpstr>Ενσωματωμένοι διακομιστές OLE</vt:lpstr>
      </vt:variant>
      <vt:variant>
        <vt:i4>1</vt:i4>
      </vt:variant>
      <vt:variant>
        <vt:lpstr>Τίτλοι διαφανειών</vt:lpstr>
      </vt:variant>
      <vt:variant>
        <vt:i4>22</vt:i4>
      </vt:variant>
    </vt:vector>
  </HeadingPairs>
  <TitlesOfParts>
    <vt:vector size="89" baseType="lpstr">
      <vt:lpstr>Arial</vt:lpstr>
      <vt:lpstr>Arial Black</vt:lpstr>
      <vt:lpstr>Bebas Neue</vt:lpstr>
      <vt:lpstr>Calibri</vt:lpstr>
      <vt:lpstr>Comic Sans MS</vt:lpstr>
      <vt:lpstr>Nunito</vt:lpstr>
      <vt:lpstr>OpenSymbol</vt:lpstr>
      <vt:lpstr>Roboto Slab</vt:lpstr>
      <vt:lpstr>Symbol</vt:lpstr>
      <vt:lpstr>Wingdings</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Minimalist New Yorker Aesthetic MK Plan XL by Slidesgo</vt:lpstr>
      <vt:lpstr>Slidesgo Final Pages</vt:lpstr>
      <vt:lpstr>Slidesgo Final Pages</vt:lpstr>
      <vt:lpstr>Slidesgo Final Pages</vt:lpstr>
      <vt:lpstr>Εικόνα</vt:lpstr>
      <vt:lpstr>Παρουσίαση του PowerPoint</vt:lpstr>
      <vt:lpstr> ΠΕΡΙΕΧΟΜΕΝΑ</vt:lpstr>
      <vt:lpstr>Παρουσίαση του PowerPoint</vt:lpstr>
      <vt:lpstr>ΑΠΟ ΤΟΝ ΙΟΥΣΤΙΝΙΑΝΟ ΣΤΗΝ ΕΠΑΝΑΣΤΑΣΗ:          Ο ΑΚΡΟΚΟΡΙΝΘΟΣ. </vt:lpstr>
      <vt:lpstr>Παρουσίαση του PowerPoint</vt:lpstr>
      <vt:lpstr>ΠΟΛΕΟΔΟΜΙΚΟ ΣΧΕΔΙΟ ΤΗΣ ΝΕΑΣ ΠΟΛΗΣ</vt:lpstr>
      <vt:lpstr>Ο  νέος καταστροφικός σεισμός του 1928 μετέτρεψε την πόλη πάλι σε ερείπια.  </vt:lpstr>
      <vt:lpstr>ΠΟΛΕΟΔΟΜΙΚΟ ΣΧΕΔΙΟ ΤΗΣ ΝΕΑΣ ΠΟΛΗΣ</vt:lpstr>
      <vt:lpstr>ΑΡΧΙΤΕΚΤΟΝΙΚΗ – ΧΡΗΣΙΜΟΤΗΤΑ ΣΗΜΑΝΤΙΚΩΝ  ΚΤΙΡΙΩΝ ΤΗΣ ΠΟΛΗΣ ΑΠΟ ΤΟ 1858 ΚΑΙ ΕΞΗΣ</vt:lpstr>
      <vt:lpstr>Παρουσίαση του PowerPoint</vt:lpstr>
      <vt:lpstr>ΔΙΚΑΣΤΙΚΟ ΜΕΓΑΡΟ</vt:lpstr>
      <vt:lpstr>ΔΗΜΟΤΙΚΗ ΑΓΟΡΑ</vt:lpstr>
      <vt:lpstr>    ΚΤΙΡΙΟ ΖΑΜΠΑΝΗ</vt:lpstr>
      <vt:lpstr>Παρουσίαση του PowerPoint</vt:lpstr>
      <vt:lpstr>Η ΣΥΓΧΡΟΝΗ ΠΟΛΗ </vt:lpstr>
      <vt:lpstr>Σημεία αναφοράς </vt:lpstr>
      <vt:lpstr>Παρουσίαση του PowerPoint</vt:lpstr>
      <vt:lpstr>Παρουσίαση του PowerPoint</vt:lpstr>
      <vt:lpstr>Παρουσίαση του PowerPoint</vt:lpstr>
      <vt:lpstr>Παρουσίαση του PowerPoint</vt:lpstr>
      <vt:lpstr>Συμμετείχαν οι μαθητές /μαθήτριες:</vt:lpstr>
      <vt:lpstr>1ο Γυμνάσιο Κορίνθου</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Korinthos</dc:title>
  <dc:creator>user</dc:creator>
  <cp:lastModifiedBy>User</cp:lastModifiedBy>
  <cp:revision>90</cp:revision>
  <dcterms:modified xsi:type="dcterms:W3CDTF">2025-04-02T20:29:06Z</dcterms:modified>
</cp:coreProperties>
</file>

<file path=docProps/core1.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2025-03-08T19:00:11Z</dcterms:created>
  <dc:creator>Unknown Creator</dc:creator>
  <dc:description/>
  <dc:language>en-US</dc:language>
  <cp:lastModifiedBy>Unknown Creator</cp:lastModifiedBy>
  <dcterms:modified xsi:type="dcterms:W3CDTF">2025-03-08T19:00:11Z</dcterms:modified>
  <cp:revision>0</cp:revision>
  <dc:subject/>
  <dc:title>Untitled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
    <vt:r8>24</vt:r8>
  </property>
</Properties>
</file>