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336" r:id="rId3"/>
    <p:sldId id="341" r:id="rId4"/>
    <p:sldId id="331" r:id="rId5"/>
    <p:sldId id="334" r:id="rId6"/>
    <p:sldId id="342" r:id="rId7"/>
  </p:sldIdLst>
  <p:sldSz cx="9144000" cy="6858000" type="screen4x3"/>
  <p:notesSz cx="6858000" cy="9144000"/>
  <p:defaultTextStyle>
    <a:lvl1pPr marL="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24" autoAdjust="0"/>
  </p:normalViewPr>
  <p:slideViewPr>
    <p:cSldViewPr>
      <p:cViewPr varScale="1">
        <p:scale>
          <a:sx n="86" d="100"/>
          <a:sy n="86" d="100"/>
        </p:scale>
        <p:origin x="-135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l-GR" sz="1200"/>
            </a:lvl1pPr>
            <a:extLst/>
          </a:lstStyle>
          <a:p>
            <a:endParaRPr lang="el-G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l-GR" sz="1200"/>
            </a:lvl1pPr>
            <a:extLst/>
          </a:lstStyle>
          <a:p>
            <a:fld id="{68F88C59-319B-4332-9A1D-2A62CFCB00D8}" type="datetimeFigureOut">
              <a:rPr lang="el-GR" smtClean="0"/>
              <a:pPr/>
              <a:t>8/3/2024</a:t>
            </a:fld>
            <a:endParaRPr lang="el-G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l-GR" sz="1200"/>
            </a:lvl1pPr>
            <a:extLst/>
          </a:lstStyle>
          <a:p>
            <a:endParaRPr lang="el-G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l-GR" sz="1200"/>
            </a:lvl1pPr>
            <a:extLst/>
          </a:lstStyle>
          <a:p>
            <a:fld id="{B16A41B8-7DC3-4DB6-84E4-E105629EAA3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l-GR" sz="1200"/>
            </a:lvl1pPr>
            <a:extLst/>
          </a:lstStyle>
          <a:p>
            <a:endParaRPr lang="el-G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l-GR" sz="1200"/>
            </a:lvl1pPr>
            <a:extLst/>
          </a:lstStyle>
          <a:p>
            <a:fld id="{968B300D-05F0-4B43-940D-46DED5A791AD}" type="datetimeFigureOut">
              <a:rPr/>
              <a:pPr/>
              <a:t>30/6/2006</a:t>
            </a:fld>
            <a:endParaRPr lang="el-G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l-G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l-GR"/>
              <a:t>Κάντε κλικ για επεξεργασία των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l-GR" sz="1200"/>
            </a:lvl1pPr>
            <a:extLst/>
          </a:lstStyle>
          <a:p>
            <a:endParaRPr lang="el-G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l-GR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λυμμα άλμπου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el-GR"/>
            </a:lvl1pPr>
            <a:extLst/>
          </a:lstStyle>
          <a:p>
            <a:r>
              <a:rPr kumimoji="0" lang="el-GR"/>
              <a:t>Κάντε κλικ για να προσθέσετε τον τίτλο του άλμπουμ φωτογραφιών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l-GR"/>
            </a:pPr>
            <a:endParaRPr kumimoji="0" lang="el-GR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el-G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ημερομηνία και άλλες λεπτομέρειες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ε 1 - οριζόντι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ε 1 - μικτ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σε 1 - κατακόρυφα με λεζάντ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el-GR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el-GR" sz="1600" baseline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el-GR" sz="1600" baseline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el-GR" sz="1600" baseline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σε 1 - οριζόντι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el-GR" sz="1600" baseline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el-GR" sz="1600" baseline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el-GR" sz="1600" baseline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el-GR" sz="1600" baseline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σε 1 - κατακόρυφα με μεγάλη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el-GR" sz="2400" baseline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σε 1: 1 κατακόρυφα και 3 οριζόντι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σε 1: 3 οριζόντια και 2 κατακόρυφ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σε 1: 3 κατακόρυφα και 2 οριζόντι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ετράγω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el-GR" sz="1800" i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σε 1 - τετράγω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el-GR" sz="1800" i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el-GR" sz="1800" i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Οριζόντι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όρα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el-GR" sz="1800" i="0"/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2EC6F-6501-4E04-BD6C-A8A6CABB2C5B}" type="datetimeFigureOut">
              <a:rPr/>
              <a:pPr/>
              <a:t>30/6/2006</a:t>
            </a:fld>
            <a:endParaRPr kumimoji="0" lang="el-GR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Κατακόρυφ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Οριζόντια (πλήρης οθόνη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el-GR" i="0"/>
              <a:t>Κάντε κλικ στο εικονίδιο</a:t>
            </a:r>
            <a:r>
              <a:rPr kumimoji="0" lang="el-GR" i="0" baseline="0"/>
              <a:t> για να προσθέσετε </a:t>
            </a:r>
            <a:r>
              <a:rPr kumimoji="0" lang="el-GR" i="0"/>
              <a:t>μια εικόνα πλήρους σελίδας</a:t>
            </a:r>
            <a:endParaRPr kumimoji="0" lang="el-GR" i="0" baseline="0"/>
          </a:p>
          <a:p>
            <a:pPr marL="0" marR="0" indent="0" algn="ctr">
              <a:buFontTx/>
              <a:buNone/>
            </a:pPr>
            <a:endParaRPr kumimoji="0" lang="el-GR" i="0"/>
          </a:p>
          <a:p>
            <a:pPr algn="ctr">
              <a:buFontTx/>
              <a:buNone/>
            </a:pPr>
            <a:endParaRPr kumimoji="0" lang="el-GR" i="0"/>
          </a:p>
          <a:p>
            <a:pPr algn="ctr">
              <a:buFontTx/>
              <a:buNone/>
            </a:pPr>
            <a:endParaRPr kumimoji="0" lang="el-GR" i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νότητα άλμπου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el-GR" baseline="0"/>
            </a:lvl1pPr>
            <a:extLst/>
          </a:lstStyle>
          <a:p>
            <a:r>
              <a:rPr kumimoji="0" lang="el-GR"/>
              <a:t>Κάντε κλικ για να προσθέσετε τον τίτλο της ενότητας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el-GR" sz="1800"/>
            </a:lvl1pPr>
            <a:extLst/>
          </a:lstStyle>
          <a:p>
            <a:pPr lvl="0"/>
            <a:r>
              <a:rPr kumimoji="0" lang="el-GR"/>
              <a:t>Κάντε κλικ για να προσθέσετε υπότιτλο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σε 1 - κατακόρυφα με λεζάντ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σε 1 - οριζόντια με λεζάντ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σε 1 - μικτ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ε 1 - κατακόρυφα με λεζάντ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l-G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el-G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l-GR"/>
              <a:t>Κάντε κλικ για να προσθέσετε λεζάντα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el-GR" smtClean="0"/>
              <a:t>Kλικ για επεξεργασία του τίτλου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el-GR"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kumimoji="0" lang="el-GR" sz="1200">
                <a:solidFill>
                  <a:schemeClr val="tx2"/>
                </a:solidFill>
              </a:rPr>
              <a:pPr/>
              <a:t>8/3/2024</a:t>
            </a:fld>
            <a:endParaRPr kumimoji="0" lang="el-GR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el-GR"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kumimoji="0" lang="el-GR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el-GR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el-GR" sz="1200">
                <a:solidFill>
                  <a:schemeClr val="tx2"/>
                </a:solidFill>
              </a:rPr>
              <a:pPr algn="r"/>
              <a:t>‹#›</a:t>
            </a:fld>
            <a:endParaRPr kumimoji="0" lang="el-GR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l-GR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el-GR">
          <a:solidFill>
            <a:schemeClr val="tx2"/>
          </a:solidFill>
        </a:defRPr>
      </a:lvl2pPr>
      <a:lvl3pPr eaLnBrk="1" latinLnBrk="0" hangingPunct="1">
        <a:defRPr kumimoji="0" lang="el-GR">
          <a:solidFill>
            <a:schemeClr val="tx2"/>
          </a:solidFill>
        </a:defRPr>
      </a:lvl3pPr>
      <a:lvl4pPr eaLnBrk="1" latinLnBrk="0" hangingPunct="1">
        <a:defRPr kumimoji="0" lang="el-GR">
          <a:solidFill>
            <a:schemeClr val="tx2"/>
          </a:solidFill>
        </a:defRPr>
      </a:lvl4pPr>
      <a:lvl5pPr eaLnBrk="1" latinLnBrk="0" hangingPunct="1">
        <a:defRPr kumimoji="0" lang="el-GR">
          <a:solidFill>
            <a:schemeClr val="tx2"/>
          </a:solidFill>
        </a:defRPr>
      </a:lvl5pPr>
      <a:lvl6pPr eaLnBrk="1" latinLnBrk="0" hangingPunct="1">
        <a:defRPr kumimoji="0" lang="el-GR">
          <a:solidFill>
            <a:schemeClr val="tx2"/>
          </a:solidFill>
        </a:defRPr>
      </a:lvl6pPr>
      <a:lvl7pPr eaLnBrk="1" latinLnBrk="0" hangingPunct="1">
        <a:defRPr kumimoji="0" lang="el-GR">
          <a:solidFill>
            <a:schemeClr val="tx2"/>
          </a:solidFill>
        </a:defRPr>
      </a:lvl7pPr>
      <a:lvl8pPr eaLnBrk="1" latinLnBrk="0" hangingPunct="1">
        <a:defRPr kumimoji="0" lang="el-GR">
          <a:solidFill>
            <a:schemeClr val="tx2"/>
          </a:solidFill>
        </a:defRPr>
      </a:lvl8pPr>
      <a:lvl9pPr eaLnBrk="1" latinLnBrk="0" hangingPunct="1">
        <a:defRPr kumimoji="0" lang="el-GR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el-GR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el-GR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el-GR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el-GR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el-GR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el-G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el-G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el-G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el-G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el-G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28601" y="1142984"/>
            <a:ext cx="4414837" cy="2928958"/>
          </a:xfrm>
        </p:spPr>
        <p:txBody>
          <a:bodyPr/>
          <a:lstStyle>
            <a:extLst/>
          </a:lstStyle>
          <a:p>
            <a:r>
              <a:rPr lang="en-US" dirty="0" smtClean="0"/>
              <a:t>    SHOOTING</a:t>
            </a:r>
            <a:endParaRPr lang="el-GR" dirty="0"/>
          </a:p>
        </p:txBody>
      </p:sp>
      <p:sp>
        <p:nvSpPr>
          <p:cNvPr id="17" name="Rectangle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shooting is a sport not so common in the world but it is quite famous in the </a:t>
            </a:r>
            <a:r>
              <a:rPr lang="en-US" dirty="0" err="1" smtClean="0"/>
              <a:t>olympic</a:t>
            </a:r>
            <a:r>
              <a:rPr lang="en-US" dirty="0" smtClean="0"/>
              <a:t> games</a:t>
            </a:r>
            <a:endParaRPr lang="el-GR" dirty="0"/>
          </a:p>
        </p:txBody>
      </p:sp>
      <p:pic>
        <p:nvPicPr>
          <p:cNvPr id="7" name="6 - Θέση εικόνας" descr="shooting 1.1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l="16655" r="16655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sz="quarter" idx="11"/>
          </p:nvPr>
        </p:nvSpPr>
        <p:spPr>
          <a:xfrm>
            <a:off x="5257800" y="3048000"/>
            <a:ext cx="3505200" cy="2238388"/>
          </a:xfrm>
        </p:spPr>
        <p:txBody>
          <a:bodyPr/>
          <a:lstStyle>
            <a:extLst/>
          </a:lstStyle>
          <a:p>
            <a:r>
              <a:rPr lang="en-US" dirty="0" smtClean="0"/>
              <a:t>shooting is not as easy as it seems, you shoot from a distance of 10 </a:t>
            </a:r>
            <a:r>
              <a:rPr lang="en-US" dirty="0" smtClean="0"/>
              <a:t>meters, </a:t>
            </a:r>
            <a:r>
              <a:rPr lang="en-US" dirty="0" smtClean="0"/>
              <a:t>a specific number of shots and targets </a:t>
            </a:r>
            <a:r>
              <a:rPr lang="en-US" dirty="0" smtClean="0"/>
              <a:t>,with </a:t>
            </a:r>
            <a:r>
              <a:rPr lang="en-US" dirty="0" smtClean="0"/>
              <a:t>the sole aim of hitting the center of the target</a:t>
            </a:r>
            <a:endParaRPr lang="el-GR" dirty="0"/>
          </a:p>
        </p:txBody>
      </p:sp>
      <p:pic>
        <p:nvPicPr>
          <p:cNvPr id="6" name="5 - Θέση εικόνας" descr="istockphoto-1290870708-612x612.jp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24940" r="24940"/>
          <a:stretch>
            <a:fillRect/>
          </a:stretch>
        </p:blipFill>
        <p:spPr>
          <a:xfrm>
            <a:off x="357158" y="285728"/>
            <a:ext cx="4640305" cy="617220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52670" y="4572000"/>
            <a:ext cx="7781730" cy="571512"/>
          </a:xfrm>
        </p:spPr>
        <p:txBody>
          <a:bodyPr/>
          <a:lstStyle>
            <a:extLst/>
          </a:lstStyle>
          <a:p>
            <a:r>
              <a:rPr lang="en-US" dirty="0" smtClean="0"/>
              <a:t>special equipment</a:t>
            </a:r>
            <a:endParaRPr lang="el-GR" dirty="0"/>
          </a:p>
        </p:txBody>
      </p:sp>
      <p:sp>
        <p:nvSpPr>
          <p:cNvPr id="3" name="Rectangle 2"/>
          <p:cNvSpPr>
            <a:spLocks noGrp="1"/>
          </p:cNvSpPr>
          <p:nvPr>
            <p:ph type="body" sz="quarter" idx="14"/>
          </p:nvPr>
        </p:nvSpPr>
        <p:spPr>
          <a:xfrm>
            <a:off x="752670" y="5143512"/>
            <a:ext cx="7772400" cy="1295388"/>
          </a:xfrm>
        </p:spPr>
        <p:txBody>
          <a:bodyPr>
            <a:normAutofit fontScale="92500" lnSpcReduction="10000"/>
          </a:bodyPr>
          <a:lstStyle>
            <a:extLst/>
          </a:lstStyle>
          <a:p>
            <a:pPr marL="0" indent="0"/>
            <a:r>
              <a:rPr lang="en-US" dirty="0" smtClean="0"/>
              <a:t>If </a:t>
            </a:r>
            <a:r>
              <a:rPr lang="en-US" dirty="0" smtClean="0"/>
              <a:t>you shoot amateur you don't need equipment as most of the time the shooting range provides it. However, if you do shooting and want to take it one level </a:t>
            </a:r>
            <a:r>
              <a:rPr lang="en-US" dirty="0" err="1" smtClean="0"/>
              <a:t>further,to</a:t>
            </a:r>
            <a:r>
              <a:rPr lang="en-US" dirty="0" smtClean="0"/>
              <a:t> </a:t>
            </a:r>
            <a:r>
              <a:rPr lang="en-US" dirty="0" smtClean="0"/>
              <a:t>participate in </a:t>
            </a:r>
            <a:r>
              <a:rPr lang="en-US" dirty="0" smtClean="0"/>
              <a:t>Pan-</a:t>
            </a:r>
            <a:r>
              <a:rPr lang="en-US" dirty="0" err="1" smtClean="0"/>
              <a:t>hellenic</a:t>
            </a:r>
            <a:r>
              <a:rPr lang="en-US" dirty="0" smtClean="0"/>
              <a:t> </a:t>
            </a:r>
            <a:r>
              <a:rPr lang="en-US" dirty="0" smtClean="0"/>
              <a:t>and Olympic competitions, then you will need equipment. More specifically, you will need a weapon, a special uniform and whatever else is required.</a:t>
            </a:r>
            <a:endParaRPr lang="el-GR" dirty="0"/>
          </a:p>
        </p:txBody>
      </p:sp>
      <p:pic>
        <p:nvPicPr>
          <p:cNvPr id="13" name="12 - Θέση εικόνας" descr="id-900_alu_schwarz_p-f593abe2.png"/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l="25000" r="25000"/>
          <a:stretch>
            <a:fillRect/>
          </a:stretch>
        </p:blipFill>
        <p:spPr>
          <a:xfrm>
            <a:off x="428596" y="1782953"/>
            <a:ext cx="2786082" cy="2643742"/>
          </a:xfrm>
        </p:spPr>
      </p:pic>
      <p:pic>
        <p:nvPicPr>
          <p:cNvPr id="14" name="13 - Θέση εικόνας" descr="17--900-.jpg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/>
          <a:srcRect l="6651" r="6651"/>
          <a:stretch>
            <a:fillRect/>
          </a:stretch>
        </p:blipFill>
        <p:spPr>
          <a:xfrm>
            <a:off x="3357563" y="1785938"/>
            <a:ext cx="2571750" cy="2640012"/>
          </a:xfrm>
        </p:spPr>
      </p:pic>
      <p:pic>
        <p:nvPicPr>
          <p:cNvPr id="15" name="14 - Θέση εικόνας" descr="Diabolo_prof.jpg"/>
          <p:cNvPicPr>
            <a:picLocks noGrp="1" noChangeAspect="1"/>
          </p:cNvPicPr>
          <p:nvPr>
            <p:ph type="pic" sz="quarter" idx="16"/>
          </p:nvPr>
        </p:nvPicPr>
        <p:blipFill>
          <a:blip r:embed="rId5"/>
          <a:srcRect l="5721" r="5721"/>
          <a:stretch>
            <a:fillRect/>
          </a:stretch>
        </p:blipFill>
        <p:spPr>
          <a:xfrm>
            <a:off x="6072188" y="1785938"/>
            <a:ext cx="2571750" cy="2640012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ÕØÚáÛ丫:Téxt Plàçèhòlðêr 表¥鷗字㌍_W 2"/>
          <p:cNvSpPr>
            <a:spLocks noGrp="1"/>
          </p:cNvSpPr>
          <p:nvPr>
            <p:ph type="body" sz="quarter" idx="11"/>
          </p:nvPr>
        </p:nvSpPr>
        <p:spPr>
          <a:xfrm>
            <a:off x="428596" y="1000108"/>
            <a:ext cx="8334404" cy="3357586"/>
          </a:xfrm>
        </p:spPr>
        <p:txBody>
          <a:bodyPr/>
          <a:lstStyle>
            <a:extLst/>
          </a:lstStyle>
          <a:p>
            <a:r>
              <a:rPr smtClean="0"/>
              <a:t>Τ</a:t>
            </a:r>
            <a:r>
              <a:rPr lang="en-US" dirty="0" smtClean="0"/>
              <a:t>his </a:t>
            </a:r>
            <a:r>
              <a:rPr lang="en-US" dirty="0" smtClean="0"/>
              <a:t>sport is also my hobby, it was something I wanted to do a long time ago. and I was given the opportunity to start it, I decided to present it to you so that you can see the sport from another side and see that it is completely different from what you thought until now, as I told you before it is special and I want to win trophies </a:t>
            </a:r>
            <a:r>
              <a:rPr lang="en-US" dirty="0" smtClean="0"/>
              <a:t>in this </a:t>
            </a:r>
            <a:r>
              <a:rPr lang="en-US" dirty="0" smtClean="0"/>
              <a:t>the </a:t>
            </a:r>
            <a:r>
              <a:rPr lang="en-US" dirty="0" smtClean="0"/>
              <a:t>sport</a:t>
            </a:r>
            <a:r>
              <a:rPr smtClean="0"/>
              <a:t>.</a:t>
            </a:r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¥ل云玗İαЂÕØÚáÛ丫:Téxt Plàçèhòlðêr 表¥鷗字㌍_W 10"/>
          <p:cNvSpPr>
            <a:spLocks noGrp="1"/>
          </p:cNvSpPr>
          <p:nvPr>
            <p:ph type="body" sz="quarter" idx="13"/>
          </p:nvPr>
        </p:nvSpPr>
        <p:spPr>
          <a:xfrm>
            <a:off x="228600" y="4876800"/>
            <a:ext cx="8610600" cy="1752600"/>
          </a:xfrm>
        </p:spPr>
        <p:txBody>
          <a:bodyPr/>
          <a:lstStyle>
            <a:extLst/>
          </a:lstStyle>
          <a:p>
            <a:r>
              <a:rPr lang="en-US" dirty="0" smtClean="0"/>
              <a:t>I started shooting in April 2023 and in a month or so I will complete a year. </a:t>
            </a:r>
            <a:r>
              <a:rPr lang="en-US" dirty="0" smtClean="0"/>
              <a:t>There </a:t>
            </a:r>
            <a:r>
              <a:rPr lang="en-US" dirty="0" smtClean="0"/>
              <a:t>are three stages, sitting, standing, and in uniform. I am in the second stage, I train once or twice a week and many times I take part in local </a:t>
            </a:r>
            <a:r>
              <a:rPr lang="en-US" dirty="0" smtClean="0"/>
              <a:t>competitions.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500034" y="1643050"/>
            <a:ext cx="2714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still don't know if I'm good or not but I'm trying, usually I don't face problems other than concentration and sometimes </a:t>
            </a:r>
            <a:r>
              <a:rPr lang="en-US" dirty="0" smtClean="0"/>
              <a:t>stability.</a:t>
            </a:r>
            <a:endParaRPr lang="el-GR" dirty="0"/>
          </a:p>
        </p:txBody>
      </p:sp>
      <p:pic>
        <p:nvPicPr>
          <p:cNvPr id="17" name="16 - Θέση εικόνας" descr="1440363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l="21875" r="21875"/>
          <a:stretch>
            <a:fillRect/>
          </a:stretch>
        </p:blipFill>
        <p:spPr/>
      </p:pic>
      <p:pic>
        <p:nvPicPr>
          <p:cNvPr id="18" name="17 - Θέση εικόνας" descr="ag-maint1.jpg"/>
          <p:cNvPicPr>
            <a:picLocks noGrp="1" noChangeAspect="1"/>
          </p:cNvPicPr>
          <p:nvPr>
            <p:ph type="pic" sz="quarter" idx="12"/>
          </p:nvPr>
        </p:nvPicPr>
        <p:blipFill>
          <a:blip r:embed="rId4"/>
          <a:srcRect l="29065" r="29065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κειμένου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smtClean="0"/>
              <a:t>ΠΑΠΑΧΡΙΣΤΟΥΔΗΣ </a:t>
            </a:r>
          </a:p>
          <a:p>
            <a:r>
              <a:rPr smtClean="0"/>
              <a:t>ΠΑΝΑΓΙΩΤΗΣ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14"/>
          </p:nvPr>
        </p:nvSpPr>
        <p:spPr>
          <a:xfrm>
            <a:off x="5929322" y="4857760"/>
            <a:ext cx="2743200" cy="1447800"/>
          </a:xfrm>
        </p:spPr>
        <p:txBody>
          <a:bodyPr/>
          <a:lstStyle/>
          <a:p>
            <a:r>
              <a:rPr smtClean="0"/>
              <a:t>ΕΤΟΣ:2024</a:t>
            </a:r>
          </a:p>
          <a:p>
            <a:r>
              <a:rPr smtClean="0"/>
              <a:t>ΤΜΗΜΑ:Β6</a:t>
            </a:r>
          </a:p>
          <a:p>
            <a:r>
              <a:rPr smtClean="0"/>
              <a:t>ΗΜΕΡ.:8/3/2024</a:t>
            </a: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quarter" idx="15"/>
          </p:nvPr>
        </p:nvSpPr>
        <p:spPr>
          <a:xfrm>
            <a:off x="1285852" y="2285992"/>
            <a:ext cx="6700854" cy="1571636"/>
          </a:xfrm>
        </p:spPr>
        <p:txBody>
          <a:bodyPr/>
          <a:lstStyle/>
          <a:p>
            <a:r>
              <a:rPr lang="en-US" sz="7200" dirty="0" smtClean="0">
                <a:solidFill>
                  <a:srgbClr val="CC00CC"/>
                </a:solidFill>
              </a:rPr>
              <a:t>    THE END</a:t>
            </a:r>
            <a:endParaRPr lang="el-GR" sz="7200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Photo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299</Words>
  <PresentationFormat>Προβολή στην οθόνη (4:3)</PresentationFormat>
  <Paragraphs>19</Paragraphs>
  <Slides>6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ClassicPhotoAlbum</vt:lpstr>
      <vt:lpstr>    SHOOTING</vt:lpstr>
      <vt:lpstr>Διαφάνεια 2</vt:lpstr>
      <vt:lpstr>special equipment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2024-03-08T10:46:55Z</dcterms:created>
  <dcterms:modified xsi:type="dcterms:W3CDTF">2024-03-08T12:28:35Z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1032</vt:i4>
  </property>
  <property fmtid="{D5CDD505-2E9C-101B-9397-08002B2CF9AE}" pid="3" name="_Version">
    <vt:lpwstr>12.0.4518</vt:lpwstr>
  </property>
</Properties>
</file>