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60" r:id="rId5"/>
    <p:sldId id="259" r:id="rId6"/>
    <p:sldId id="261" r:id="rId7"/>
    <p:sldId id="262" r:id="rId8"/>
    <p:sldId id="263" r:id="rId9"/>
    <p:sldId id="264" r:id="rId10"/>
    <p:sldId id="265" r:id="rId11"/>
    <p:sldId id="269" r:id="rId12"/>
    <p:sldId id="271" r:id="rId13"/>
    <p:sldId id="272" r:id="rId14"/>
    <p:sldId id="274" r:id="rId15"/>
    <p:sldId id="275" r:id="rId16"/>
    <p:sldId id="276" r:id="rId17"/>
    <p:sldId id="277" r:id="rId18"/>
    <p:sldId id="278"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BFADB-0CAE-ECE2-8BE4-2951CED0BBD8}" v="16" dt="2024-05-14T19:46:47.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Διονύσιος Κουρέας" userId="398d566b20a63ef5" providerId="Windows Live" clId="Web-{083F885A-B57C-92EB-AE70-D099F91740EE}"/>
    <pc:docChg chg="addSld delSld modSld addMainMaster delMainMaster">
      <pc:chgData name="Διονύσιος Κουρέας" userId="398d566b20a63ef5" providerId="Windows Live" clId="Web-{083F885A-B57C-92EB-AE70-D099F91740EE}" dt="2024-04-29T21:26:49.077" v="1204"/>
      <pc:docMkLst>
        <pc:docMk/>
      </pc:docMkLst>
      <pc:sldChg chg="addSp delSp modSp del mod modTransition modClrScheme modAnim delDesignElem chgLayout">
        <pc:chgData name="Διονύσιος Κουρέας" userId="398d566b20a63ef5" providerId="Windows Live" clId="Web-{083F885A-B57C-92EB-AE70-D099F91740EE}" dt="2024-04-29T21:26:44.826" v="1203"/>
        <pc:sldMkLst>
          <pc:docMk/>
          <pc:sldMk cId="3279855775" sldId="256"/>
        </pc:sldMkLst>
        <pc:spChg chg="mod ord">
          <ac:chgData name="Διονύσιος Κουρέας" userId="398d566b20a63ef5" providerId="Windows Live" clId="Web-{083F885A-B57C-92EB-AE70-D099F91740EE}" dt="2024-04-29T18:25:38.123" v="115"/>
          <ac:spMkLst>
            <pc:docMk/>
            <pc:sldMk cId="3279855775" sldId="256"/>
            <ac:spMk id="2" creationId="{E70F3B9B-CAE8-D5D6-5D3C-FCDE4B552A69}"/>
          </ac:spMkLst>
        </pc:spChg>
        <pc:spChg chg="mod ord">
          <ac:chgData name="Διονύσιος Κουρέας" userId="398d566b20a63ef5" providerId="Windows Live" clId="Web-{083F885A-B57C-92EB-AE70-D099F91740EE}" dt="2024-04-29T18:25:38.123" v="115"/>
          <ac:spMkLst>
            <pc:docMk/>
            <pc:sldMk cId="3279855775" sldId="256"/>
            <ac:spMk id="3" creationId="{3E94B65C-3245-28D2-1144-56B1A5BEB4AA}"/>
          </ac:spMkLst>
        </pc:spChg>
        <pc:spChg chg="add del">
          <ac:chgData name="Διονύσιος Κουρέας" userId="398d566b20a63ef5" providerId="Windows Live" clId="Web-{083F885A-B57C-92EB-AE70-D099F91740EE}" dt="2024-04-29T18:25:38.123" v="115"/>
          <ac:spMkLst>
            <pc:docMk/>
            <pc:sldMk cId="3279855775" sldId="256"/>
            <ac:spMk id="9" creationId="{F64080D6-34DE-4277-97CC-2FB3812846DA}"/>
          </ac:spMkLst>
        </pc:spChg>
      </pc:sldChg>
      <pc:sldChg chg="addSp delSp modSp del mod modTransition modClrScheme addAnim delAnim modAnim delDesignElem chgLayout">
        <pc:chgData name="Διονύσιος Κουρέας" userId="398d566b20a63ef5" providerId="Windows Live" clId="Web-{083F885A-B57C-92EB-AE70-D099F91740EE}" dt="2024-04-29T21:26:49.077" v="1204"/>
        <pc:sldMkLst>
          <pc:docMk/>
          <pc:sldMk cId="3516716213" sldId="257"/>
        </pc:sldMkLst>
        <pc:spChg chg="mod ord">
          <ac:chgData name="Διονύσιος Κουρέας" userId="398d566b20a63ef5" providerId="Windows Live" clId="Web-{083F885A-B57C-92EB-AE70-D099F91740EE}" dt="2024-04-29T18:25:38.123" v="115"/>
          <ac:spMkLst>
            <pc:docMk/>
            <pc:sldMk cId="3516716213" sldId="257"/>
            <ac:spMk id="2" creationId="{707A1A08-53E5-DF66-3FC4-C12BFBDDCA29}"/>
          </ac:spMkLst>
        </pc:spChg>
        <pc:spChg chg="add del mod">
          <ac:chgData name="Διονύσιος Κουρέας" userId="398d566b20a63ef5" providerId="Windows Live" clId="Web-{083F885A-B57C-92EB-AE70-D099F91740EE}" dt="2024-04-29T18:17:36.157" v="66"/>
          <ac:spMkLst>
            <pc:docMk/>
            <pc:sldMk cId="3516716213" sldId="257"/>
            <ac:spMk id="5" creationId="{5D0C3576-CE41-E71E-F474-7502C546DD10}"/>
          </ac:spMkLst>
        </pc:spChg>
        <pc:spChg chg="add mod ord">
          <ac:chgData name="Διονύσιος Κουρέας" userId="398d566b20a63ef5" providerId="Windows Live" clId="Web-{083F885A-B57C-92EB-AE70-D099F91740EE}" dt="2024-04-29T18:25:38.123" v="115"/>
          <ac:spMkLst>
            <pc:docMk/>
            <pc:sldMk cId="3516716213" sldId="257"/>
            <ac:spMk id="7" creationId="{81A0C9BA-4099-FD65-D715-A319ABA732C0}"/>
          </ac:spMkLst>
        </pc:spChg>
        <pc:spChg chg="del mod">
          <ac:chgData name="Διονύσιος Κουρέας" userId="398d566b20a63ef5" providerId="Windows Live" clId="Web-{083F885A-B57C-92EB-AE70-D099F91740EE}" dt="2024-04-29T18:17:23.954" v="65"/>
          <ac:spMkLst>
            <pc:docMk/>
            <pc:sldMk cId="3516716213" sldId="257"/>
            <ac:spMk id="8" creationId="{47F3AB61-6ED6-0986-E5C7-4B3DFB951563}"/>
          </ac:spMkLst>
        </pc:spChg>
        <pc:spChg chg="add del">
          <ac:chgData name="Διονύσιος Κουρέας" userId="398d566b20a63ef5" providerId="Windows Live" clId="Web-{083F885A-B57C-92EB-AE70-D099F91740EE}" dt="2024-04-29T18:25:38.123" v="115"/>
          <ac:spMkLst>
            <pc:docMk/>
            <pc:sldMk cId="3516716213" sldId="257"/>
            <ac:spMk id="11" creationId="{2FCD9B94-D70B-4446-85E5-ACD3904289CB}"/>
          </ac:spMkLst>
        </pc:spChg>
        <pc:cxnChg chg="add del">
          <ac:chgData name="Διονύσιος Κουρέας" userId="398d566b20a63ef5" providerId="Windows Live" clId="Web-{083F885A-B57C-92EB-AE70-D099F91740EE}" dt="2024-04-29T18:25:38.123" v="115"/>
          <ac:cxnSpMkLst>
            <pc:docMk/>
            <pc:sldMk cId="3516716213" sldId="257"/>
            <ac:cxnSpMk id="13" creationId="{3378FF8B-3743-48E1-88E3-F4CADB3DECE5}"/>
          </ac:cxnSpMkLst>
        </pc:cxnChg>
      </pc:sldChg>
      <pc:sldChg chg="new del">
        <pc:chgData name="Διονύσιος Κουρέας" userId="398d566b20a63ef5" providerId="Windows Live" clId="Web-{083F885A-B57C-92EB-AE70-D099F91740EE}" dt="2024-04-29T18:12:14.586" v="44"/>
        <pc:sldMkLst>
          <pc:docMk/>
          <pc:sldMk cId="279543768" sldId="258"/>
        </pc:sldMkLst>
      </pc:sldChg>
      <pc:sldChg chg="addSp delSp modSp add del mod replId modTransition modClrScheme delAnim delDesignElem chgLayout">
        <pc:chgData name="Διονύσιος Κουρέας" userId="398d566b20a63ef5" providerId="Windows Live" clId="Web-{083F885A-B57C-92EB-AE70-D099F91740EE}" dt="2024-04-29T21:26:39.311" v="1197"/>
        <pc:sldMkLst>
          <pc:docMk/>
          <pc:sldMk cId="1290484152" sldId="258"/>
        </pc:sldMkLst>
        <pc:spChg chg="mod ord">
          <ac:chgData name="Διονύσιος Κουρέας" userId="398d566b20a63ef5" providerId="Windows Live" clId="Web-{083F885A-B57C-92EB-AE70-D099F91740EE}" dt="2024-04-29T18:25:38.123" v="115"/>
          <ac:spMkLst>
            <pc:docMk/>
            <pc:sldMk cId="1290484152" sldId="258"/>
            <ac:spMk id="2" creationId="{707A1A08-53E5-DF66-3FC4-C12BFBDDCA29}"/>
          </ac:spMkLst>
        </pc:spChg>
        <pc:spChg chg="mod ord">
          <ac:chgData name="Διονύσιος Κουρέας" userId="398d566b20a63ef5" providerId="Windows Live" clId="Web-{083F885A-B57C-92EB-AE70-D099F91740EE}" dt="2024-04-29T20:45:31.744" v="859" actId="20577"/>
          <ac:spMkLst>
            <pc:docMk/>
            <pc:sldMk cId="1290484152" sldId="258"/>
            <ac:spMk id="8" creationId="{47F3AB61-6ED6-0986-E5C7-4B3DFB951563}"/>
          </ac:spMkLst>
        </pc:spChg>
        <pc:spChg chg="add del">
          <ac:chgData name="Διονύσιος Κουρέας" userId="398d566b20a63ef5" providerId="Windows Live" clId="Web-{083F885A-B57C-92EB-AE70-D099F91740EE}" dt="2024-04-29T18:25:38.123" v="115"/>
          <ac:spMkLst>
            <pc:docMk/>
            <pc:sldMk cId="1290484152" sldId="258"/>
            <ac:spMk id="11" creationId="{2FCD9B94-D70B-4446-85E5-ACD3904289CB}"/>
          </ac:spMkLst>
        </pc:spChg>
        <pc:cxnChg chg="add del">
          <ac:chgData name="Διονύσιος Κουρέας" userId="398d566b20a63ef5" providerId="Windows Live" clId="Web-{083F885A-B57C-92EB-AE70-D099F91740EE}" dt="2024-04-29T18:25:38.123" v="115"/>
          <ac:cxnSpMkLst>
            <pc:docMk/>
            <pc:sldMk cId="1290484152" sldId="258"/>
            <ac:cxnSpMk id="13" creationId="{3378FF8B-3743-48E1-88E3-F4CADB3DECE5}"/>
          </ac:cxnSpMkLst>
        </pc:cxnChg>
      </pc:sldChg>
      <pc:sldChg chg="addSp delSp modSp new del mod modTransition setBg setClrOvrMap">
        <pc:chgData name="Διονύσιος Κουρέας" userId="398d566b20a63ef5" providerId="Windows Live" clId="Web-{083F885A-B57C-92EB-AE70-D099F91740EE}" dt="2024-04-29T18:14:53.606" v="59"/>
        <pc:sldMkLst>
          <pc:docMk/>
          <pc:sldMk cId="3978829949" sldId="258"/>
        </pc:sldMkLst>
        <pc:spChg chg="mod ord">
          <ac:chgData name="Διονύσιος Κουρέας" userId="398d566b20a63ef5" providerId="Windows Live" clId="Web-{083F885A-B57C-92EB-AE70-D099F91740EE}" dt="2024-04-29T18:12:47.602" v="57" actId="20577"/>
          <ac:spMkLst>
            <pc:docMk/>
            <pc:sldMk cId="3978829949" sldId="258"/>
            <ac:spMk id="2" creationId="{A46DFF0B-70C4-6BAB-37F2-CD52856B93AF}"/>
          </ac:spMkLst>
        </pc:spChg>
        <pc:spChg chg="del">
          <ac:chgData name="Διονύσιος Κουρέας" userId="398d566b20a63ef5" providerId="Windows Live" clId="Web-{083F885A-B57C-92EB-AE70-D099F91740EE}" dt="2024-04-29T18:12:23.195" v="46"/>
          <ac:spMkLst>
            <pc:docMk/>
            <pc:sldMk cId="3978829949" sldId="258"/>
            <ac:spMk id="3" creationId="{3AA91B21-0023-C7E6-DA14-E8B803E6BAE7}"/>
          </ac:spMkLst>
        </pc:spChg>
        <pc:spChg chg="add">
          <ac:chgData name="Διονύσιος Κουρέας" userId="398d566b20a63ef5" providerId="Windows Live" clId="Web-{083F885A-B57C-92EB-AE70-D099F91740EE}" dt="2024-04-29T18:12:30.586" v="47"/>
          <ac:spMkLst>
            <pc:docMk/>
            <pc:sldMk cId="3978829949" sldId="258"/>
            <ac:spMk id="8" creationId="{8442B1BD-BA90-0849-FCDE-33574A6412DB}"/>
          </ac:spMkLst>
        </pc:spChg>
        <pc:spChg chg="add">
          <ac:chgData name="Διονύσιος Κουρέας" userId="398d566b20a63ef5" providerId="Windows Live" clId="Web-{083F885A-B57C-92EB-AE70-D099F91740EE}" dt="2024-04-29T18:12:30.586" v="47"/>
          <ac:spMkLst>
            <pc:docMk/>
            <pc:sldMk cId="3978829949" sldId="258"/>
            <ac:spMk id="11" creationId="{2FCD9B94-D70B-4446-85E5-ACD3904289CB}"/>
          </ac:spMkLst>
        </pc:spChg>
        <pc:picChg chg="add mod ord">
          <ac:chgData name="Διονύσιος Κουρέας" userId="398d566b20a63ef5" providerId="Windows Live" clId="Web-{083F885A-B57C-92EB-AE70-D099F91740EE}" dt="2024-04-29T18:12:30.586" v="47"/>
          <ac:picMkLst>
            <pc:docMk/>
            <pc:sldMk cId="3978829949" sldId="258"/>
            <ac:picMk id="4" creationId="{A338E813-215E-1EA5-44BA-9F7AD2C46018}"/>
          </ac:picMkLst>
        </pc:picChg>
      </pc:sldChg>
      <pc:sldChg chg="addSp delSp modSp del mod delDesignElem chgLayout">
        <pc:chgData name="Διονύσιος Κουρέας" userId="398d566b20a63ef5" providerId="Windows Live" clId="Web-{083F885A-B57C-92EB-AE70-D099F91740EE}" dt="2024-04-29T18:11:25.866" v="38"/>
        <pc:sldMkLst>
          <pc:docMk/>
          <pc:sldMk cId="4291038206" sldId="258"/>
        </pc:sldMkLst>
        <pc:spChg chg="mod ord">
          <ac:chgData name="Διονύσιος Κουρέας" userId="398d566b20a63ef5" providerId="Windows Live" clId="Web-{083F885A-B57C-92EB-AE70-D099F91740EE}" dt="2024-04-29T18:11:19.928" v="37"/>
          <ac:spMkLst>
            <pc:docMk/>
            <pc:sldMk cId="4291038206" sldId="258"/>
            <ac:spMk id="2" creationId="{707A1A08-53E5-DF66-3FC4-C12BFBDDCA29}"/>
          </ac:spMkLst>
        </pc:spChg>
        <pc:spChg chg="add mod ord">
          <ac:chgData name="Διονύσιος Κουρέας" userId="398d566b20a63ef5" providerId="Windows Live" clId="Web-{083F885A-B57C-92EB-AE70-D099F91740EE}" dt="2024-04-29T18:11:19.928" v="37"/>
          <ac:spMkLst>
            <pc:docMk/>
            <pc:sldMk cId="4291038206" sldId="258"/>
            <ac:spMk id="5" creationId="{43CC2FA8-B7BA-9A7A-C95B-5119DF1CB3E1}"/>
          </ac:spMkLst>
        </pc:spChg>
        <pc:spChg chg="mod ord">
          <ac:chgData name="Διονύσιος Κουρέας" userId="398d566b20a63ef5" providerId="Windows Live" clId="Web-{083F885A-B57C-92EB-AE70-D099F91740EE}" dt="2024-04-29T18:11:19.928" v="37"/>
          <ac:spMkLst>
            <pc:docMk/>
            <pc:sldMk cId="4291038206" sldId="258"/>
            <ac:spMk id="8" creationId="{47F3AB61-6ED6-0986-E5C7-4B3DFB951563}"/>
          </ac:spMkLst>
        </pc:spChg>
        <pc:spChg chg="del">
          <ac:chgData name="Διονύσιος Κουρέας" userId="398d566b20a63ef5" providerId="Windows Live" clId="Web-{083F885A-B57C-92EB-AE70-D099F91740EE}" dt="2024-04-29T18:11:00.006" v="35"/>
          <ac:spMkLst>
            <pc:docMk/>
            <pc:sldMk cId="4291038206" sldId="258"/>
            <ac:spMk id="18" creationId="{2FCD9B94-D70B-4446-85E5-ACD3904289CB}"/>
          </ac:spMkLst>
        </pc:spChg>
        <pc:picChg chg="add mod">
          <ac:chgData name="Διονύσιος Κουρέας" userId="398d566b20a63ef5" providerId="Windows Live" clId="Web-{083F885A-B57C-92EB-AE70-D099F91740EE}" dt="2024-04-29T18:10:43.880" v="34" actId="1076"/>
          <ac:picMkLst>
            <pc:docMk/>
            <pc:sldMk cId="4291038206" sldId="258"/>
            <ac:picMk id="3" creationId="{DB6B7B37-7532-E713-8629-450800C97221}"/>
          </ac:picMkLst>
        </pc:picChg>
      </pc:sldChg>
      <pc:sldChg chg="new del">
        <pc:chgData name="Διονύσιος Κουρέας" userId="398d566b20a63ef5" providerId="Windows Live" clId="Web-{083F885A-B57C-92EB-AE70-D099F91740EE}" dt="2024-04-29T18:20:33.865" v="76"/>
        <pc:sldMkLst>
          <pc:docMk/>
          <pc:sldMk cId="856265685" sldId="259"/>
        </pc:sldMkLst>
      </pc:sldChg>
      <pc:sldChg chg="addSp delSp modSp new del mod setBg modClrScheme chgLayout">
        <pc:chgData name="Διονύσιος Κουρέας" userId="398d566b20a63ef5" providerId="Windows Live" clId="Web-{083F885A-B57C-92EB-AE70-D099F91740EE}" dt="2024-04-29T18:26:08.812" v="118"/>
        <pc:sldMkLst>
          <pc:docMk/>
          <pc:sldMk cId="1165677807" sldId="259"/>
        </pc:sldMkLst>
        <pc:spChg chg="mod ord">
          <ac:chgData name="Διονύσιος Κουρέας" userId="398d566b20a63ef5" providerId="Windows Live" clId="Web-{083F885A-B57C-92EB-AE70-D099F91740EE}" dt="2024-04-29T18:25:38.123" v="115"/>
          <ac:spMkLst>
            <pc:docMk/>
            <pc:sldMk cId="1165677807" sldId="259"/>
            <ac:spMk id="2" creationId="{B5A5D25D-9ECF-91F5-1274-3B69970F63F4}"/>
          </ac:spMkLst>
        </pc:spChg>
        <pc:spChg chg="del">
          <ac:chgData name="Διονύσιος Κουρέας" userId="398d566b20a63ef5" providerId="Windows Live" clId="Web-{083F885A-B57C-92EB-AE70-D099F91740EE}" dt="2024-04-29T18:23:06.557" v="78"/>
          <ac:spMkLst>
            <pc:docMk/>
            <pc:sldMk cId="1165677807" sldId="259"/>
            <ac:spMk id="3" creationId="{3637FA55-618B-7225-4011-F1927EAE1D7B}"/>
          </ac:spMkLst>
        </pc:spChg>
        <pc:spChg chg="add del">
          <ac:chgData name="Διονύσιος Κουρέας" userId="398d566b20a63ef5" providerId="Windows Live" clId="Web-{083F885A-B57C-92EB-AE70-D099F91740EE}" dt="2024-04-29T18:25:08.966" v="110"/>
          <ac:spMkLst>
            <pc:docMk/>
            <pc:sldMk cId="1165677807" sldId="259"/>
            <ac:spMk id="11" creationId="{6827F5F6-3A7A-04D7-DE2A-CFDBAE04D278}"/>
          </ac:spMkLst>
        </pc:spChg>
        <pc:picChg chg="add mod ord">
          <ac:chgData name="Διονύσιος Κουρέας" userId="398d566b20a63ef5" providerId="Windows Live" clId="Web-{083F885A-B57C-92EB-AE70-D099F91740EE}" dt="2024-04-29T18:24:57.138" v="109"/>
          <ac:picMkLst>
            <pc:docMk/>
            <pc:sldMk cId="1165677807" sldId="259"/>
            <ac:picMk id="4" creationId="{BB36BA66-49AA-3684-733E-D300C6655739}"/>
          </ac:picMkLst>
        </pc:picChg>
        <pc:picChg chg="add mod ord">
          <ac:chgData name="Διονύσιος Κουρέας" userId="398d566b20a63ef5" providerId="Windows Live" clId="Web-{083F885A-B57C-92EB-AE70-D099F91740EE}" dt="2024-04-29T18:24:57.138" v="109"/>
          <ac:picMkLst>
            <pc:docMk/>
            <pc:sldMk cId="1165677807" sldId="259"/>
            <ac:picMk id="5" creationId="{AF03CFF7-CF48-7A97-9778-8624DBE53DE6}"/>
          </ac:picMkLst>
        </pc:picChg>
        <pc:picChg chg="add mod">
          <ac:chgData name="Διονύσιος Κουρέας" userId="398d566b20a63ef5" providerId="Windows Live" clId="Web-{083F885A-B57C-92EB-AE70-D099F91740EE}" dt="2024-04-29T18:24:57.138" v="109"/>
          <ac:picMkLst>
            <pc:docMk/>
            <pc:sldMk cId="1165677807" sldId="259"/>
            <ac:picMk id="6" creationId="{33930157-2629-7C39-6FF3-42D43FA4461D}"/>
          </ac:picMkLst>
        </pc:picChg>
        <pc:picChg chg="add mod">
          <ac:chgData name="Διονύσιος Κουρέας" userId="398d566b20a63ef5" providerId="Windows Live" clId="Web-{083F885A-B57C-92EB-AE70-D099F91740EE}" dt="2024-04-29T18:26:05.233" v="117" actId="1076"/>
          <ac:picMkLst>
            <pc:docMk/>
            <pc:sldMk cId="1165677807" sldId="259"/>
            <ac:picMk id="7" creationId="{17066460-89E8-7202-ACAA-62B7E03FE1F8}"/>
          </ac:picMkLst>
        </pc:picChg>
        <pc:picChg chg="add del mod">
          <ac:chgData name="Διονύσιος Κουρέας" userId="398d566b20a63ef5" providerId="Windows Live" clId="Web-{083F885A-B57C-92EB-AE70-D099F91740EE}" dt="2024-04-29T18:24:41.919" v="108"/>
          <ac:picMkLst>
            <pc:docMk/>
            <pc:sldMk cId="1165677807" sldId="259"/>
            <ac:picMk id="8" creationId="{016771B9-20BF-2DB9-6481-141C6A5AD520}"/>
          </ac:picMkLst>
        </pc:picChg>
        <pc:picChg chg="add del mod ord">
          <ac:chgData name="Διονύσιος Κουρέας" userId="398d566b20a63ef5" providerId="Windows Live" clId="Web-{083F885A-B57C-92EB-AE70-D099F91740EE}" dt="2024-04-29T18:25:14.920" v="111"/>
          <ac:picMkLst>
            <pc:docMk/>
            <pc:sldMk cId="1165677807" sldId="259"/>
            <ac:picMk id="9" creationId="{C0EF2683-1D23-32F9-6EAF-D6DA66D91B4A}"/>
          </ac:picMkLst>
        </pc:picChg>
      </pc:sldChg>
      <pc:sldChg chg="new del">
        <pc:chgData name="Διονύσιος Κουρέας" userId="398d566b20a63ef5" providerId="Windows Live" clId="Web-{083F885A-B57C-92EB-AE70-D099F91740EE}" dt="2024-04-29T18:20:28.568" v="74"/>
        <pc:sldMkLst>
          <pc:docMk/>
          <pc:sldMk cId="1873246049" sldId="259"/>
        </pc:sldMkLst>
      </pc:sldChg>
      <pc:sldChg chg="addSp delSp modSp new del mod modTransition setBg setClrOvrMap">
        <pc:chgData name="Διονύσιος Κουρέας" userId="398d566b20a63ef5" providerId="Windows Live" clId="Web-{083F885A-B57C-92EB-AE70-D099F91740EE}" dt="2024-04-29T21:26:39.295" v="1188"/>
        <pc:sldMkLst>
          <pc:docMk/>
          <pc:sldMk cId="2924995782" sldId="259"/>
        </pc:sldMkLst>
        <pc:spChg chg="mod ord">
          <ac:chgData name="Διονύσιος Κουρέας" userId="398d566b20a63ef5" providerId="Windows Live" clId="Web-{083F885A-B57C-92EB-AE70-D099F91740EE}" dt="2024-04-29T20:37:48.055" v="806" actId="20577"/>
          <ac:spMkLst>
            <pc:docMk/>
            <pc:sldMk cId="2924995782" sldId="259"/>
            <ac:spMk id="2" creationId="{636CD2C2-5767-4A06-CF17-B8BC4415BC2F}"/>
          </ac:spMkLst>
        </pc:spChg>
        <pc:spChg chg="del">
          <ac:chgData name="Διονύσιος Κουρέας" userId="398d566b20a63ef5" providerId="Windows Live" clId="Web-{083F885A-B57C-92EB-AE70-D099F91740EE}" dt="2024-04-29T18:26:33.406" v="124"/>
          <ac:spMkLst>
            <pc:docMk/>
            <pc:sldMk cId="2924995782" sldId="259"/>
            <ac:spMk id="3" creationId="{4E22ABF4-16E9-34C0-C37E-F7F1EC4B10A6}"/>
          </ac:spMkLst>
        </pc:spChg>
        <pc:spChg chg="add mod">
          <ac:chgData name="Διονύσιος Κουρέας" userId="398d566b20a63ef5" providerId="Windows Live" clId="Web-{083F885A-B57C-92EB-AE70-D099F91740EE}" dt="2024-04-29T20:46:51.482" v="864" actId="20577"/>
          <ac:spMkLst>
            <pc:docMk/>
            <pc:sldMk cId="2924995782" sldId="259"/>
            <ac:spMk id="8" creationId="{ED3EBC40-33A3-3515-2680-FB36CD520CAE}"/>
          </ac:spMkLst>
        </pc:spChg>
        <pc:spChg chg="add">
          <ac:chgData name="Διονύσιος Κουρέας" userId="398d566b20a63ef5" providerId="Windows Live" clId="Web-{083F885A-B57C-92EB-AE70-D099F91740EE}" dt="2024-04-29T18:26:39.750" v="125"/>
          <ac:spMkLst>
            <pc:docMk/>
            <pc:sldMk cId="2924995782" sldId="259"/>
            <ac:spMk id="11" creationId="{2FCD9B94-D70B-4446-85E5-ACD3904289CB}"/>
          </ac:spMkLst>
        </pc:spChg>
        <pc:spChg chg="add mod topLvl">
          <ac:chgData name="Διονύσιος Κουρέας" userId="398d566b20a63ef5" providerId="Windows Live" clId="Web-{083F885A-B57C-92EB-AE70-D099F91740EE}" dt="2024-04-29T18:33:54.106" v="232"/>
          <ac:spMkLst>
            <pc:docMk/>
            <pc:sldMk cId="2924995782" sldId="259"/>
            <ac:spMk id="12" creationId="{4A509AE5-B602-76AE-BFDF-08E085102913}"/>
          </ac:spMkLst>
        </pc:spChg>
        <pc:spChg chg="mod">
          <ac:chgData name="Διονύσιος Κουρέας" userId="398d566b20a63ef5" providerId="Windows Live" clId="Web-{083F885A-B57C-92EB-AE70-D099F91740EE}" dt="2024-04-29T20:40:21.218" v="820" actId="20577"/>
          <ac:spMkLst>
            <pc:docMk/>
            <pc:sldMk cId="2924995782" sldId="259"/>
            <ac:spMk id="17" creationId="{BEAF3B34-CF13-7776-69A7-5C42EF858BEC}"/>
          </ac:spMkLst>
        </pc:spChg>
        <pc:grpChg chg="add del">
          <ac:chgData name="Διονύσιος Κουρέας" userId="398d566b20a63ef5" providerId="Windows Live" clId="Web-{083F885A-B57C-92EB-AE70-D099F91740EE}" dt="2024-04-29T18:33:54.106" v="232"/>
          <ac:grpSpMkLst>
            <pc:docMk/>
            <pc:sldMk cId="2924995782" sldId="259"/>
            <ac:grpSpMk id="13" creationId="{D577BA8A-EAC1-29C9-0EA0-22D54E98746B}"/>
          </ac:grpSpMkLst>
        </pc:grpChg>
        <pc:grpChg chg="add del">
          <ac:chgData name="Διονύσιος Κουρέας" userId="398d566b20a63ef5" providerId="Windows Live" clId="Web-{083F885A-B57C-92EB-AE70-D099F91740EE}" dt="2024-04-29T18:35:49.577" v="240"/>
          <ac:grpSpMkLst>
            <pc:docMk/>
            <pc:sldMk cId="2924995782" sldId="259"/>
            <ac:grpSpMk id="14" creationId="{79FA2462-3B9A-44E8-89F6-9E5A656680D5}"/>
          </ac:grpSpMkLst>
        </pc:grpChg>
        <pc:grpChg chg="add">
          <ac:chgData name="Διονύσιος Κουρέας" userId="398d566b20a63ef5" providerId="Windows Live" clId="Web-{083F885A-B57C-92EB-AE70-D099F91740EE}" dt="2024-04-29T18:35:46.702" v="239"/>
          <ac:grpSpMkLst>
            <pc:docMk/>
            <pc:sldMk cId="2924995782" sldId="259"/>
            <ac:grpSpMk id="18" creationId="{209FD3F9-7CA2-A287-3379-267DDDA31400}"/>
          </ac:grpSpMkLst>
        </pc:grpChg>
        <pc:picChg chg="add mod ord">
          <ac:chgData name="Διονύσιος Κουρέας" userId="398d566b20a63ef5" providerId="Windows Live" clId="Web-{083F885A-B57C-92EB-AE70-D099F91740EE}" dt="2024-04-29T18:26:39.750" v="125"/>
          <ac:picMkLst>
            <pc:docMk/>
            <pc:sldMk cId="2924995782" sldId="259"/>
            <ac:picMk id="4" creationId="{9603A90B-73BF-B000-0399-ADAB020B3C47}"/>
          </ac:picMkLst>
        </pc:picChg>
        <pc:picChg chg="add del mod">
          <ac:chgData name="Διονύσιος Κουρέας" userId="398d566b20a63ef5" providerId="Windows Live" clId="Web-{083F885A-B57C-92EB-AE70-D099F91740EE}" dt="2024-04-29T18:31:18.211" v="190"/>
          <ac:picMkLst>
            <pc:docMk/>
            <pc:sldMk cId="2924995782" sldId="259"/>
            <ac:picMk id="5" creationId="{827EE587-5623-2850-458A-3E71BED8A6B8}"/>
          </ac:picMkLst>
        </pc:picChg>
        <pc:picChg chg="add del mod">
          <ac:chgData name="Διονύσιος Κουρέας" userId="398d566b20a63ef5" providerId="Windows Live" clId="Web-{083F885A-B57C-92EB-AE70-D099F91740EE}" dt="2024-04-29T18:31:17.914" v="189"/>
          <ac:picMkLst>
            <pc:docMk/>
            <pc:sldMk cId="2924995782" sldId="259"/>
            <ac:picMk id="6" creationId="{4C38F011-50DC-F185-155C-F905B36F7350}"/>
          </ac:picMkLst>
        </pc:picChg>
        <pc:picChg chg="add del mod">
          <ac:chgData name="Διονύσιος Κουρέας" userId="398d566b20a63ef5" providerId="Windows Live" clId="Web-{083F885A-B57C-92EB-AE70-D099F91740EE}" dt="2024-04-29T18:31:17.367" v="188"/>
          <ac:picMkLst>
            <pc:docMk/>
            <pc:sldMk cId="2924995782" sldId="259"/>
            <ac:picMk id="7" creationId="{086B9FEB-C5AE-45B8-11A4-759BE5DB406D}"/>
          </ac:picMkLst>
        </pc:picChg>
        <pc:picChg chg="add del mod">
          <ac:chgData name="Διονύσιος Κουρέας" userId="398d566b20a63ef5" providerId="Windows Live" clId="Web-{083F885A-B57C-92EB-AE70-D099F91740EE}" dt="2024-04-29T18:31:18.726" v="191"/>
          <ac:picMkLst>
            <pc:docMk/>
            <pc:sldMk cId="2924995782" sldId="259"/>
            <ac:picMk id="9" creationId="{763A85C0-FC6E-65F3-A99A-33020C8F0CFA}"/>
          </ac:picMkLst>
        </pc:picChg>
        <pc:picChg chg="add mod topLvl">
          <ac:chgData name="Διονύσιος Κουρέας" userId="398d566b20a63ef5" providerId="Windows Live" clId="Web-{083F885A-B57C-92EB-AE70-D099F91740EE}" dt="2024-04-29T18:33:54.106" v="232"/>
          <ac:picMkLst>
            <pc:docMk/>
            <pc:sldMk cId="2924995782" sldId="259"/>
            <ac:picMk id="10" creationId="{B677B100-4F73-E85A-F79F-A22A73E11E68}"/>
          </ac:picMkLst>
        </pc:picChg>
      </pc:sldChg>
      <pc:sldChg chg="addSp delSp modSp new del mod setBg">
        <pc:chgData name="Διονύσιος Κουρέας" userId="398d566b20a63ef5" providerId="Windows Live" clId="Web-{083F885A-B57C-92EB-AE70-D099F91740EE}" dt="2024-04-29T18:26:26.390" v="122"/>
        <pc:sldMkLst>
          <pc:docMk/>
          <pc:sldMk cId="4193969632" sldId="259"/>
        </pc:sldMkLst>
        <pc:spChg chg="del">
          <ac:chgData name="Διονύσιος Κουρέας" userId="398d566b20a63ef5" providerId="Windows Live" clId="Web-{083F885A-B57C-92EB-AE70-D099F91740EE}" dt="2024-04-29T18:26:15.343" v="120"/>
          <ac:spMkLst>
            <pc:docMk/>
            <pc:sldMk cId="4193969632" sldId="259"/>
            <ac:spMk id="3" creationId="{4B304184-FCFC-F77A-C61A-7A39F6D2471B}"/>
          </ac:spMkLst>
        </pc:spChg>
        <pc:picChg chg="add del mod ord">
          <ac:chgData name="Διονύσιος Κουρέας" userId="398d566b20a63ef5" providerId="Windows Live" clId="Web-{083F885A-B57C-92EB-AE70-D099F91740EE}" dt="2024-04-29T18:26:18.249" v="121"/>
          <ac:picMkLst>
            <pc:docMk/>
            <pc:sldMk cId="4193969632" sldId="259"/>
            <ac:picMk id="4" creationId="{F53650D6-7D46-B559-2293-F6B3131DBA21}"/>
          </ac:picMkLst>
        </pc:picChg>
      </pc:sldChg>
      <pc:sldChg chg="addSp modSp add del replId modTransition">
        <pc:chgData name="Διονύσιος Κουρέας" userId="398d566b20a63ef5" providerId="Windows Live" clId="Web-{083F885A-B57C-92EB-AE70-D099F91740EE}" dt="2024-04-29T21:26:39.311" v="1198"/>
        <pc:sldMkLst>
          <pc:docMk/>
          <pc:sldMk cId="1602159503" sldId="260"/>
        </pc:sldMkLst>
        <pc:spChg chg="add mod">
          <ac:chgData name="Διονύσιος Κουρέας" userId="398d566b20a63ef5" providerId="Windows Live" clId="Web-{083F885A-B57C-92EB-AE70-D099F91740EE}" dt="2024-04-29T20:47:01.232" v="867" actId="20577"/>
          <ac:spMkLst>
            <pc:docMk/>
            <pc:sldMk cId="1602159503" sldId="260"/>
            <ac:spMk id="5" creationId="{1766A4B7-2727-3A01-AD39-9CA9C1F1C259}"/>
          </ac:spMkLst>
        </pc:spChg>
        <pc:spChg chg="mod">
          <ac:chgData name="Διονύσιος Κουρέας" userId="398d566b20a63ef5" providerId="Windows Live" clId="Web-{083F885A-B57C-92EB-AE70-D099F91740EE}" dt="2024-04-29T20:45:51.120" v="862" actId="20577"/>
          <ac:spMkLst>
            <pc:docMk/>
            <pc:sldMk cId="1602159503" sldId="260"/>
            <ac:spMk id="8" creationId="{47F3AB61-6ED6-0986-E5C7-4B3DFB951563}"/>
          </ac:spMkLst>
        </pc:spChg>
      </pc:sldChg>
      <pc:sldChg chg="addSp delSp modSp add del replId modTransition">
        <pc:chgData name="Διονύσιος Κουρέας" userId="398d566b20a63ef5" providerId="Windows Live" clId="Web-{083F885A-B57C-92EB-AE70-D099F91740EE}" dt="2024-04-29T21:26:39.295" v="1189"/>
        <pc:sldMkLst>
          <pc:docMk/>
          <pc:sldMk cId="1309109979" sldId="261"/>
        </pc:sldMkLst>
        <pc:spChg chg="mod">
          <ac:chgData name="Διονύσιος Κουρέας" userId="398d566b20a63ef5" providerId="Windows Live" clId="Web-{083F885A-B57C-92EB-AE70-D099F91740EE}" dt="2024-04-29T20:37:52.493" v="807" actId="20577"/>
          <ac:spMkLst>
            <pc:docMk/>
            <pc:sldMk cId="1309109979" sldId="261"/>
            <ac:spMk id="2" creationId="{636CD2C2-5767-4A06-CF17-B8BC4415BC2F}"/>
          </ac:spMkLst>
        </pc:spChg>
        <pc:spChg chg="mod">
          <ac:chgData name="Διονύσιος Κουρέας" userId="398d566b20a63ef5" providerId="Windows Live" clId="Web-{083F885A-B57C-92EB-AE70-D099F91740EE}" dt="2024-04-29T18:35:53.437" v="242" actId="20577"/>
          <ac:spMkLst>
            <pc:docMk/>
            <pc:sldMk cId="1309109979" sldId="261"/>
            <ac:spMk id="6" creationId="{5E5C81EB-90C7-180E-D394-79105BF2EAA1}"/>
          </ac:spMkLst>
        </pc:spChg>
        <pc:spChg chg="mod">
          <ac:chgData name="Διονύσιος Κουρέας" userId="398d566b20a63ef5" providerId="Windows Live" clId="Web-{083F885A-B57C-92EB-AE70-D099F91740EE}" dt="2024-04-29T20:47:09.014" v="870" actId="20577"/>
          <ac:spMkLst>
            <pc:docMk/>
            <pc:sldMk cId="1309109979" sldId="261"/>
            <ac:spMk id="8" creationId="{ED3EBC40-33A3-3515-2680-FB36CD520CAE}"/>
          </ac:spMkLst>
        </pc:spChg>
        <pc:spChg chg="mod">
          <ac:chgData name="Διονύσιος Κουρέας" userId="398d566b20a63ef5" providerId="Windows Live" clId="Web-{083F885A-B57C-92EB-AE70-D099F91740EE}" dt="2024-04-29T20:40:29.109" v="823" actId="20577"/>
          <ac:spMkLst>
            <pc:docMk/>
            <pc:sldMk cId="1309109979" sldId="261"/>
            <ac:spMk id="12" creationId="{77130B49-A69F-CB28-EB42-AF60A659CAA8}"/>
          </ac:spMkLst>
        </pc:spChg>
        <pc:spChg chg="mod">
          <ac:chgData name="Διονύσιος Κουρέας" userId="398d566b20a63ef5" providerId="Windows Live" clId="Web-{083F885A-B57C-92EB-AE70-D099F91740EE}" dt="2024-04-29T20:40:47.750" v="825" actId="20577"/>
          <ac:spMkLst>
            <pc:docMk/>
            <pc:sldMk cId="1309109979" sldId="261"/>
            <ac:spMk id="15" creationId="{736AE146-058C-6A05-0DD6-4EB0455B3D76}"/>
          </ac:spMkLst>
        </pc:spChg>
        <pc:grpChg chg="add del mod">
          <ac:chgData name="Διονύσιος Κουρέας" userId="398d566b20a63ef5" providerId="Windows Live" clId="Web-{083F885A-B57C-92EB-AE70-D099F91740EE}" dt="2024-04-29T18:35:54.124" v="243"/>
          <ac:grpSpMkLst>
            <pc:docMk/>
            <pc:sldMk cId="1309109979" sldId="261"/>
            <ac:grpSpMk id="7" creationId="{19DC07D8-CE11-C4DC-18D4-1278E25070AA}"/>
          </ac:grpSpMkLst>
        </pc:grpChg>
        <pc:grpChg chg="add">
          <ac:chgData name="Διονύσιος Κουρέας" userId="398d566b20a63ef5" providerId="Windows Live" clId="Web-{083F885A-B57C-92EB-AE70-D099F91740EE}" dt="2024-04-29T18:35:40.202" v="238"/>
          <ac:grpSpMkLst>
            <pc:docMk/>
            <pc:sldMk cId="1309109979" sldId="261"/>
            <ac:grpSpMk id="13" creationId="{A04D7988-9259-BF6C-77B7-4C533262BDE6}"/>
          </ac:grpSpMkLst>
        </pc:grpChg>
        <pc:grpChg chg="add mod">
          <ac:chgData name="Διονύσιος Κουρέας" userId="398d566b20a63ef5" providerId="Windows Live" clId="Web-{083F885A-B57C-92EB-AE70-D099F91740EE}" dt="2024-04-29T18:40:27.554" v="269" actId="1076"/>
          <ac:grpSpMkLst>
            <pc:docMk/>
            <pc:sldMk cId="1309109979" sldId="261"/>
            <ac:grpSpMk id="17" creationId="{D0D44AD7-39B7-46A9-2806-ECF4B2744256}"/>
          </ac:grpSpMkLst>
        </pc:grpChg>
      </pc:sldChg>
      <pc:sldChg chg="add del replId">
        <pc:chgData name="Διονύσιος Κουρέας" userId="398d566b20a63ef5" providerId="Windows Live" clId="Web-{083F885A-B57C-92EB-AE70-D099F91740EE}" dt="2024-04-29T18:31:28.289" v="193"/>
        <pc:sldMkLst>
          <pc:docMk/>
          <pc:sldMk cId="2752855902" sldId="261"/>
        </pc:sldMkLst>
      </pc:sldChg>
      <pc:sldChg chg="addSp delSp modSp add del replId modTransition">
        <pc:chgData name="Διονύσιος Κουρέας" userId="398d566b20a63ef5" providerId="Windows Live" clId="Web-{083F885A-B57C-92EB-AE70-D099F91740EE}" dt="2024-04-29T21:26:39.295" v="1187"/>
        <pc:sldMkLst>
          <pc:docMk/>
          <pc:sldMk cId="3105254855" sldId="262"/>
        </pc:sldMkLst>
        <pc:spChg chg="mod">
          <ac:chgData name="Διονύσιος Κουρέας" userId="398d566b20a63ef5" providerId="Windows Live" clId="Web-{083F885A-B57C-92EB-AE70-D099F91740EE}" dt="2024-04-29T20:37:59.509" v="808" actId="20577"/>
          <ac:spMkLst>
            <pc:docMk/>
            <pc:sldMk cId="3105254855" sldId="262"/>
            <ac:spMk id="2" creationId="{636CD2C2-5767-4A06-CF17-B8BC4415BC2F}"/>
          </ac:spMkLst>
        </pc:spChg>
        <pc:spChg chg="mod topLvl">
          <ac:chgData name="Διονύσιος Κουρέας" userId="398d566b20a63ef5" providerId="Windows Live" clId="Web-{083F885A-B57C-92EB-AE70-D099F91740EE}" dt="2024-04-29T20:40:54.984" v="827" actId="20577"/>
          <ac:spMkLst>
            <pc:docMk/>
            <pc:sldMk cId="3105254855" sldId="262"/>
            <ac:spMk id="7" creationId="{156B9754-28A8-9CAD-0C5D-5DBE70B02827}"/>
          </ac:spMkLst>
        </pc:spChg>
        <pc:spChg chg="mod">
          <ac:chgData name="Διονύσιος Κουρέας" userId="398d566b20a63ef5" providerId="Windows Live" clId="Web-{083F885A-B57C-92EB-AE70-D099F91740EE}" dt="2024-04-29T20:42:34.582" v="834" actId="20577"/>
          <ac:spMkLst>
            <pc:docMk/>
            <pc:sldMk cId="3105254855" sldId="262"/>
            <ac:spMk id="8" creationId="{ED3EBC40-33A3-3515-2680-FB36CD520CAE}"/>
          </ac:spMkLst>
        </pc:spChg>
        <pc:spChg chg="mod">
          <ac:chgData name="Διονύσιος Κουρέας" userId="398d566b20a63ef5" providerId="Windows Live" clId="Web-{083F885A-B57C-92EB-AE70-D099F91740EE}" dt="2024-04-29T20:42:22.706" v="832" actId="20577"/>
          <ac:spMkLst>
            <pc:docMk/>
            <pc:sldMk cId="3105254855" sldId="262"/>
            <ac:spMk id="12" creationId="{77130B49-A69F-CB28-EB42-AF60A659CAA8}"/>
          </ac:spMkLst>
        </pc:spChg>
        <pc:spChg chg="mod">
          <ac:chgData name="Διονύσιος Κουρέας" userId="398d566b20a63ef5" providerId="Windows Live" clId="Web-{083F885A-B57C-92EB-AE70-D099F91740EE}" dt="2024-04-29T21:09:13.878" v="1012" actId="20577"/>
          <ac:spMkLst>
            <pc:docMk/>
            <pc:sldMk cId="3105254855" sldId="262"/>
            <ac:spMk id="17" creationId="{4A929D85-2839-A431-3132-CD83A6898FA9}"/>
          </ac:spMkLst>
        </pc:spChg>
        <pc:grpChg chg="add mod">
          <ac:chgData name="Διονύσιος Κουρέας" userId="398d566b20a63ef5" providerId="Windows Live" clId="Web-{083F885A-B57C-92EB-AE70-D099F91740EE}" dt="2024-04-29T20:49:00.814" v="873" actId="1076"/>
          <ac:grpSpMkLst>
            <pc:docMk/>
            <pc:sldMk cId="3105254855" sldId="262"/>
            <ac:grpSpMk id="9" creationId="{56A123F6-43E9-16C8-00C3-3AA0766E4A4C}"/>
          </ac:grpSpMkLst>
        </pc:grpChg>
        <pc:grpChg chg="add del">
          <ac:chgData name="Διονύσιος Κουρέας" userId="398d566b20a63ef5" providerId="Windows Live" clId="Web-{083F885A-B57C-92EB-AE70-D099F91740EE}" dt="2024-04-29T18:38:57.614" v="251"/>
          <ac:grpSpMkLst>
            <pc:docMk/>
            <pc:sldMk cId="3105254855" sldId="262"/>
            <ac:grpSpMk id="9" creationId="{5B05B5ED-1101-927B-B72D-DF426234027E}"/>
          </ac:grpSpMkLst>
        </pc:grpChg>
        <pc:grpChg chg="del mod">
          <ac:chgData name="Διονύσιος Κουρέας" userId="398d566b20a63ef5" providerId="Windows Live" clId="Web-{083F885A-B57C-92EB-AE70-D099F91740EE}" dt="2024-04-29T20:48:35.470" v="871"/>
          <ac:grpSpMkLst>
            <pc:docMk/>
            <pc:sldMk cId="3105254855" sldId="262"/>
            <ac:grpSpMk id="13" creationId="{A04D7988-9259-BF6C-77B7-4C533262BDE6}"/>
          </ac:grpSpMkLst>
        </pc:grpChg>
        <pc:grpChg chg="add">
          <ac:chgData name="Διονύσιος Κουρέας" userId="398d566b20a63ef5" providerId="Windows Live" clId="Web-{083F885A-B57C-92EB-AE70-D099F91740EE}" dt="2024-04-29T18:39:48.365" v="267"/>
          <ac:grpSpMkLst>
            <pc:docMk/>
            <pc:sldMk cId="3105254855" sldId="262"/>
            <ac:grpSpMk id="15" creationId="{6D07EBC3-B52A-D8F9-2B02-778D5100FA04}"/>
          </ac:grpSpMkLst>
        </pc:grpChg>
        <pc:grpChg chg="add mod">
          <ac:chgData name="Διονύσιος Κουρέας" userId="398d566b20a63ef5" providerId="Windows Live" clId="Web-{083F885A-B57C-92EB-AE70-D099F91740EE}" dt="2024-04-29T18:43:45.481" v="305" actId="1076"/>
          <ac:grpSpMkLst>
            <pc:docMk/>
            <pc:sldMk cId="3105254855" sldId="262"/>
            <ac:grpSpMk id="19" creationId="{3E1B8EF5-AB2F-15CA-3B2A-843195CE66B2}"/>
          </ac:grpSpMkLst>
        </pc:grpChg>
        <pc:picChg chg="add del mod">
          <ac:chgData name="Διονύσιος Κουρέας" userId="398d566b20a63ef5" providerId="Windows Live" clId="Web-{083F885A-B57C-92EB-AE70-D099F91740EE}" dt="2024-04-29T18:38:32.316" v="249"/>
          <ac:picMkLst>
            <pc:docMk/>
            <pc:sldMk cId="3105254855" sldId="262"/>
            <ac:picMk id="3" creationId="{86D2B96A-FE22-255D-6457-A4FC09E4A192}"/>
          </ac:picMkLst>
        </pc:picChg>
        <pc:picChg chg="del topLvl">
          <ac:chgData name="Διονύσιος Κουρέας" userId="398d566b20a63ef5" providerId="Windows Live" clId="Web-{083F885A-B57C-92EB-AE70-D099F91740EE}" dt="2024-04-29T18:39:25.927" v="255"/>
          <ac:picMkLst>
            <pc:docMk/>
            <pc:sldMk cId="3105254855" sldId="262"/>
            <ac:picMk id="6" creationId="{65B2E4B1-BF21-EABC-E23A-62D1E5D98659}"/>
          </ac:picMkLst>
        </pc:picChg>
        <pc:picChg chg="add mod">
          <ac:chgData name="Διονύσιος Κουρέας" userId="398d566b20a63ef5" providerId="Windows Live" clId="Web-{083F885A-B57C-92EB-AE70-D099F91740EE}" dt="2024-04-29T18:39:33.740" v="257" actId="1076"/>
          <ac:picMkLst>
            <pc:docMk/>
            <pc:sldMk cId="3105254855" sldId="262"/>
            <ac:picMk id="14" creationId="{5C16F1C0-1596-F3FA-417D-E02BA12A3EB1}"/>
          </ac:picMkLst>
        </pc:picChg>
      </pc:sldChg>
      <pc:sldChg chg="addSp delSp modSp add del replId modTransition">
        <pc:chgData name="Διονύσιος Κουρέας" userId="398d566b20a63ef5" providerId="Windows Live" clId="Web-{083F885A-B57C-92EB-AE70-D099F91740EE}" dt="2024-04-29T21:26:39.295" v="1190"/>
        <pc:sldMkLst>
          <pc:docMk/>
          <pc:sldMk cId="2367466737" sldId="263"/>
        </pc:sldMkLst>
        <pc:spChg chg="mod">
          <ac:chgData name="Διονύσιος Κουρέας" userId="398d566b20a63ef5" providerId="Windows Live" clId="Web-{083F885A-B57C-92EB-AE70-D099F91740EE}" dt="2024-04-29T20:38:04.244" v="809" actId="20577"/>
          <ac:spMkLst>
            <pc:docMk/>
            <pc:sldMk cId="2367466737" sldId="263"/>
            <ac:spMk id="2" creationId="{636CD2C2-5767-4A06-CF17-B8BC4415BC2F}"/>
          </ac:spMkLst>
        </pc:spChg>
        <pc:spChg chg="mod topLvl">
          <ac:chgData name="Διονύσιος Κουρέας" userId="398d566b20a63ef5" providerId="Windows Live" clId="Web-{083F885A-B57C-92EB-AE70-D099F91740EE}" dt="2024-04-29T21:08:59.675" v="1010" actId="20577"/>
          <ac:spMkLst>
            <pc:docMk/>
            <pc:sldMk cId="2367466737" sldId="263"/>
            <ac:spMk id="7" creationId="{156B9754-28A8-9CAD-0C5D-5DBE70B02827}"/>
          </ac:spMkLst>
        </pc:spChg>
        <pc:spChg chg="mod">
          <ac:chgData name="Διονύσιος Κουρέας" userId="398d566b20a63ef5" providerId="Windows Live" clId="Web-{083F885A-B57C-92EB-AE70-D099F91740EE}" dt="2024-04-29T20:42:45.895" v="837" actId="20577"/>
          <ac:spMkLst>
            <pc:docMk/>
            <pc:sldMk cId="2367466737" sldId="263"/>
            <ac:spMk id="8" creationId="{ED3EBC40-33A3-3515-2680-FB36CD520CAE}"/>
          </ac:spMkLst>
        </pc:spChg>
        <pc:spChg chg="mod">
          <ac:chgData name="Διονύσιος Κουρέας" userId="398d566b20a63ef5" providerId="Windows Live" clId="Web-{083F885A-B57C-92EB-AE70-D099F91740EE}" dt="2024-04-29T20:36:49.835" v="795" actId="20577"/>
          <ac:spMkLst>
            <pc:docMk/>
            <pc:sldMk cId="2367466737" sldId="263"/>
            <ac:spMk id="9" creationId="{DC13EC46-7D00-BE50-FBBD-75053A6DB028}"/>
          </ac:spMkLst>
        </pc:spChg>
        <pc:spChg chg="mod">
          <ac:chgData name="Διονύσιος Κουρέας" userId="398d566b20a63ef5" providerId="Windows Live" clId="Web-{083F885A-B57C-92EB-AE70-D099F91740EE}" dt="2024-04-29T20:42:16.925" v="831" actId="20577"/>
          <ac:spMkLst>
            <pc:docMk/>
            <pc:sldMk cId="2367466737" sldId="263"/>
            <ac:spMk id="19" creationId="{A29C8B1D-0ED5-B4AD-60B3-D68063BF42D3}"/>
          </ac:spMkLst>
        </pc:spChg>
        <pc:grpChg chg="add">
          <ac:chgData name="Διονύσιος Κουρέας" userId="398d566b20a63ef5" providerId="Windows Live" clId="Web-{083F885A-B57C-92EB-AE70-D099F91740EE}" dt="2024-04-29T18:43:14.543" v="303"/>
          <ac:grpSpMkLst>
            <pc:docMk/>
            <pc:sldMk cId="2367466737" sldId="263"/>
            <ac:grpSpMk id="5" creationId="{52F40447-BE9B-25B7-039F-60C4001B192B}"/>
          </ac:grpSpMkLst>
        </pc:grpChg>
        <pc:grpChg chg="del">
          <ac:chgData name="Διονύσιος Κουρέας" userId="398d566b20a63ef5" providerId="Windows Live" clId="Web-{083F885A-B57C-92EB-AE70-D099F91740EE}" dt="2024-04-29T18:42:07.463" v="271"/>
          <ac:grpSpMkLst>
            <pc:docMk/>
            <pc:sldMk cId="2367466737" sldId="263"/>
            <ac:grpSpMk id="13" creationId="{A04D7988-9259-BF6C-77B7-4C533262BDE6}"/>
          </ac:grpSpMkLst>
        </pc:grpChg>
        <pc:grpChg chg="del">
          <ac:chgData name="Διονύσιος Κουρέας" userId="398d566b20a63ef5" providerId="Windows Live" clId="Web-{083F885A-B57C-92EB-AE70-D099F91740EE}" dt="2024-04-29T18:42:26.963" v="272"/>
          <ac:grpSpMkLst>
            <pc:docMk/>
            <pc:sldMk cId="2367466737" sldId="263"/>
            <ac:grpSpMk id="15" creationId="{6D07EBC3-B52A-D8F9-2B02-778D5100FA04}"/>
          </ac:grpSpMkLst>
        </pc:grpChg>
        <pc:grpChg chg="add mod">
          <ac:chgData name="Διονύσιος Κουρέας" userId="398d566b20a63ef5" providerId="Windows Live" clId="Web-{083F885A-B57C-92EB-AE70-D099F91740EE}" dt="2024-04-29T18:45:48.797" v="307" actId="1076"/>
          <ac:grpSpMkLst>
            <pc:docMk/>
            <pc:sldMk cId="2367466737" sldId="263"/>
            <ac:grpSpMk id="17" creationId="{B3B3E996-9887-02D8-6A3C-83C18312FBBA}"/>
          </ac:grpSpMkLst>
        </pc:grpChg>
        <pc:grpChg chg="add mod">
          <ac:chgData name="Διονύσιος Κουρέας" userId="398d566b20a63ef5" providerId="Windows Live" clId="Web-{083F885A-B57C-92EB-AE70-D099F91740EE}" dt="2024-04-29T18:48:48.724" v="331" actId="1076"/>
          <ac:grpSpMkLst>
            <pc:docMk/>
            <pc:sldMk cId="2367466737" sldId="263"/>
            <ac:grpSpMk id="21" creationId="{7279B5A4-FCA0-7C1B-7DA5-0855BFF712A8}"/>
          </ac:grpSpMkLst>
        </pc:grpChg>
        <pc:picChg chg="add mod">
          <ac:chgData name="Διονύσιος Κουρέας" userId="398d566b20a63ef5" providerId="Windows Live" clId="Web-{083F885A-B57C-92EB-AE70-D099F91740EE}" dt="2024-04-29T18:43:10.136" v="302" actId="1076"/>
          <ac:picMkLst>
            <pc:docMk/>
            <pc:sldMk cId="2367466737" sldId="263"/>
            <ac:picMk id="3" creationId="{56D1B55A-A11A-3201-9E67-64B311EF6F5E}"/>
          </ac:picMkLst>
        </pc:picChg>
        <pc:picChg chg="del topLvl">
          <ac:chgData name="Διονύσιος Κουρέας" userId="398d566b20a63ef5" providerId="Windows Live" clId="Web-{083F885A-B57C-92EB-AE70-D099F91740EE}" dt="2024-04-29T18:42:43.448" v="276"/>
          <ac:picMkLst>
            <pc:docMk/>
            <pc:sldMk cId="2367466737" sldId="263"/>
            <ac:picMk id="14" creationId="{5C16F1C0-1596-F3FA-417D-E02BA12A3EB1}"/>
          </ac:picMkLst>
        </pc:picChg>
      </pc:sldChg>
      <pc:sldChg chg="addSp delSp modSp add del replId modTransition">
        <pc:chgData name="Διονύσιος Κουρέας" userId="398d566b20a63ef5" providerId="Windows Live" clId="Web-{083F885A-B57C-92EB-AE70-D099F91740EE}" dt="2024-04-29T21:26:39.311" v="1191"/>
        <pc:sldMkLst>
          <pc:docMk/>
          <pc:sldMk cId="1143546783" sldId="264"/>
        </pc:sldMkLst>
        <pc:spChg chg="mod">
          <ac:chgData name="Διονύσιος Κουρέας" userId="398d566b20a63ef5" providerId="Windows Live" clId="Web-{083F885A-B57C-92EB-AE70-D099F91740EE}" dt="2024-04-29T20:36:15.912" v="790" actId="20577"/>
          <ac:spMkLst>
            <pc:docMk/>
            <pc:sldMk cId="1143546783" sldId="264"/>
            <ac:spMk id="2" creationId="{636CD2C2-5767-4A06-CF17-B8BC4415BC2F}"/>
          </ac:spMkLst>
        </pc:spChg>
        <pc:spChg chg="mod">
          <ac:chgData name="Διονύσιος Κουρέας" userId="398d566b20a63ef5" providerId="Windows Live" clId="Web-{083F885A-B57C-92EB-AE70-D099F91740EE}" dt="2024-04-29T20:36:41.631" v="793" actId="20577"/>
          <ac:spMkLst>
            <pc:docMk/>
            <pc:sldMk cId="1143546783" sldId="264"/>
            <ac:spMk id="7" creationId="{156B9754-28A8-9CAD-0C5D-5DBE70B02827}"/>
          </ac:spMkLst>
        </pc:spChg>
        <pc:spChg chg="mod">
          <ac:chgData name="Διονύσιος Κουρέας" userId="398d566b20a63ef5" providerId="Windows Live" clId="Web-{083F885A-B57C-92EB-AE70-D099F91740EE}" dt="2024-04-29T20:43:11.614" v="843" actId="20577"/>
          <ac:spMkLst>
            <pc:docMk/>
            <pc:sldMk cId="1143546783" sldId="264"/>
            <ac:spMk id="8" creationId="{ED3EBC40-33A3-3515-2680-FB36CD520CAE}"/>
          </ac:spMkLst>
        </pc:spChg>
        <pc:spChg chg="mod topLvl">
          <ac:chgData name="Διονύσιος Κουρέας" userId="398d566b20a63ef5" providerId="Windows Live" clId="Web-{083F885A-B57C-92EB-AE70-D099F91740EE}" dt="2024-04-29T20:36:24.474" v="792" actId="20577"/>
          <ac:spMkLst>
            <pc:docMk/>
            <pc:sldMk cId="1143546783" sldId="264"/>
            <ac:spMk id="10" creationId="{8DA94161-4FEA-48C3-75D8-DD3B2F08371C}"/>
          </ac:spMkLst>
        </pc:spChg>
        <pc:grpChg chg="del mod">
          <ac:chgData name="Διονύσιος Κουρέας" userId="398d566b20a63ef5" providerId="Windows Live" clId="Web-{083F885A-B57C-92EB-AE70-D099F91740EE}" dt="2024-04-29T21:26:02.059" v="1168"/>
          <ac:grpSpMkLst>
            <pc:docMk/>
            <pc:sldMk cId="1143546783" sldId="264"/>
            <ac:grpSpMk id="5" creationId="{52F40447-BE9B-25B7-039F-60C4001B192B}"/>
          </ac:grpSpMkLst>
        </pc:grpChg>
        <pc:grpChg chg="add del">
          <ac:chgData name="Διονύσιος Κουρέας" userId="398d566b20a63ef5" providerId="Windows Live" clId="Web-{083F885A-B57C-92EB-AE70-D099F91740EE}" dt="2024-04-29T18:47:50.769" v="312"/>
          <ac:grpSpMkLst>
            <pc:docMk/>
            <pc:sldMk cId="1143546783" sldId="264"/>
            <ac:grpSpMk id="13" creationId="{1F2868A7-00C1-6A0F-6D0A-09F3B7098A59}"/>
          </ac:grpSpMkLst>
        </pc:grpChg>
        <pc:grpChg chg="add mod">
          <ac:chgData name="Διονύσιος Κουρέας" userId="398d566b20a63ef5" providerId="Windows Live" clId="Web-{083F885A-B57C-92EB-AE70-D099F91740EE}" dt="2024-04-29T21:26:29.326" v="1170" actId="1076"/>
          <ac:grpSpMkLst>
            <pc:docMk/>
            <pc:sldMk cId="1143546783" sldId="264"/>
            <ac:grpSpMk id="13" creationId="{4AF4138B-08F6-C68D-61EB-D08333CA147A}"/>
          </ac:grpSpMkLst>
        </pc:grpChg>
        <pc:grpChg chg="add">
          <ac:chgData name="Διονύσιος Κουρέας" userId="398d566b20a63ef5" providerId="Windows Live" clId="Web-{083F885A-B57C-92EB-AE70-D099F91740EE}" dt="2024-04-29T18:48:20.035" v="329"/>
          <ac:grpSpMkLst>
            <pc:docMk/>
            <pc:sldMk cId="1143546783" sldId="264"/>
            <ac:grpSpMk id="15" creationId="{2DA7929B-1580-0358-DF0D-44DDBB284A39}"/>
          </ac:grpSpMkLst>
        </pc:grpChg>
        <pc:grpChg chg="del">
          <ac:chgData name="Διονύσιος Κουρέας" userId="398d566b20a63ef5" providerId="Windows Live" clId="Web-{083F885A-B57C-92EB-AE70-D099F91740EE}" dt="2024-04-29T18:47:00.986" v="309"/>
          <ac:grpSpMkLst>
            <pc:docMk/>
            <pc:sldMk cId="1143546783" sldId="264"/>
            <ac:grpSpMk id="17" creationId="{B3B3E996-9887-02D8-6A3C-83C18312FBBA}"/>
          </ac:grpSpMkLst>
        </pc:grpChg>
        <pc:picChg chg="del topLvl">
          <ac:chgData name="Διονύσιος Κουρέας" userId="398d566b20a63ef5" providerId="Windows Live" clId="Web-{083F885A-B57C-92EB-AE70-D099F91740EE}" dt="2024-04-29T18:48:03.613" v="316"/>
          <ac:picMkLst>
            <pc:docMk/>
            <pc:sldMk cId="1143546783" sldId="264"/>
            <ac:picMk id="12" creationId="{A11F9E3B-0ABE-5DCA-1FDB-5C02101FE682}"/>
          </ac:picMkLst>
        </pc:picChg>
        <pc:picChg chg="add mod">
          <ac:chgData name="Διονύσιος Κουρέας" userId="398d566b20a63ef5" providerId="Windows Live" clId="Web-{083F885A-B57C-92EB-AE70-D099F91740EE}" dt="2024-04-29T18:48:06.535" v="317" actId="1076"/>
          <ac:picMkLst>
            <pc:docMk/>
            <pc:sldMk cId="1143546783" sldId="264"/>
            <ac:picMk id="14" creationId="{C2212B0D-DCF8-B07D-97C8-AFEF719CD5DE}"/>
          </ac:picMkLst>
        </pc:picChg>
      </pc:sldChg>
      <pc:sldChg chg="addSp delSp modSp add del replId modTransition">
        <pc:chgData name="Διονύσιος Κουρέας" userId="398d566b20a63ef5" providerId="Windows Live" clId="Web-{083F885A-B57C-92EB-AE70-D099F91740EE}" dt="2024-04-29T21:26:39.311" v="1192"/>
        <pc:sldMkLst>
          <pc:docMk/>
          <pc:sldMk cId="890671723" sldId="265"/>
        </pc:sldMkLst>
        <pc:spChg chg="mod">
          <ac:chgData name="Διονύσιος Κουρέας" userId="398d566b20a63ef5" providerId="Windows Live" clId="Web-{083F885A-B57C-92EB-AE70-D099F91740EE}" dt="2024-04-29T20:45:11.603" v="853" actId="1076"/>
          <ac:spMkLst>
            <pc:docMk/>
            <pc:sldMk cId="890671723" sldId="265"/>
            <ac:spMk id="2" creationId="{636CD2C2-5767-4A06-CF17-B8BC4415BC2F}"/>
          </ac:spMkLst>
        </pc:spChg>
        <pc:spChg chg="add mod">
          <ac:chgData name="Διονύσιος Κουρέας" userId="398d566b20a63ef5" providerId="Windows Live" clId="Web-{083F885A-B57C-92EB-AE70-D099F91740EE}" dt="2024-04-29T20:45:16.384" v="854" actId="1076"/>
          <ac:spMkLst>
            <pc:docMk/>
            <pc:sldMk cId="890671723" sldId="265"/>
            <ac:spMk id="5" creationId="{5B5966B7-6057-6AD7-2344-CEDB6D4C149A}"/>
          </ac:spMkLst>
        </pc:spChg>
        <pc:spChg chg="add mod">
          <ac:chgData name="Διονύσιος Κουρέας" userId="398d566b20a63ef5" providerId="Windows Live" clId="Web-{083F885A-B57C-92EB-AE70-D099F91740EE}" dt="2024-04-29T19:47:31.692" v="564" actId="1076"/>
          <ac:spMkLst>
            <pc:docMk/>
            <pc:sldMk cId="890671723" sldId="265"/>
            <ac:spMk id="7" creationId="{70843EB2-8676-850F-3254-9420A893BD56}"/>
          </ac:spMkLst>
        </pc:spChg>
        <pc:spChg chg="mod">
          <ac:chgData name="Διονύσιος Κουρέας" userId="398d566b20a63ef5" providerId="Windows Live" clId="Web-{083F885A-B57C-92EB-AE70-D099F91740EE}" dt="2024-04-29T20:45:19.135" v="855" actId="1076"/>
          <ac:spMkLst>
            <pc:docMk/>
            <pc:sldMk cId="890671723" sldId="265"/>
            <ac:spMk id="8" creationId="{ED3EBC40-33A3-3515-2680-FB36CD520CAE}"/>
          </ac:spMkLst>
        </pc:spChg>
        <pc:spChg chg="mod">
          <ac:chgData name="Διονύσιος Κουρέας" userId="398d566b20a63ef5" providerId="Windows Live" clId="Web-{083F885A-B57C-92EB-AE70-D099F91740EE}" dt="2024-04-29T20:43:42.975" v="848" actId="20577"/>
          <ac:spMkLst>
            <pc:docMk/>
            <pc:sldMk cId="890671723" sldId="265"/>
            <ac:spMk id="10" creationId="{8DA94161-4FEA-48C3-75D8-DD3B2F08371C}"/>
          </ac:spMkLst>
        </pc:spChg>
        <pc:grpChg chg="del">
          <ac:chgData name="Διονύσιος Κουρέας" userId="398d566b20a63ef5" providerId="Windows Live" clId="Web-{083F885A-B57C-92EB-AE70-D099F91740EE}" dt="2024-04-29T18:52:01.401" v="333"/>
          <ac:grpSpMkLst>
            <pc:docMk/>
            <pc:sldMk cId="890671723" sldId="265"/>
            <ac:grpSpMk id="5" creationId="{52F40447-BE9B-25B7-039F-60C4001B192B}"/>
          </ac:grpSpMkLst>
        </pc:grpChg>
        <pc:grpChg chg="mod">
          <ac:chgData name="Διονύσιος Κουρέας" userId="398d566b20a63ef5" providerId="Windows Live" clId="Web-{083F885A-B57C-92EB-AE70-D099F91740EE}" dt="2024-04-29T18:52:22.933" v="334" actId="1076"/>
          <ac:grpSpMkLst>
            <pc:docMk/>
            <pc:sldMk cId="890671723" sldId="265"/>
            <ac:grpSpMk id="15" creationId="{2DA7929B-1580-0358-DF0D-44DDBB284A39}"/>
          </ac:grpSpMkLst>
        </pc:grpChg>
      </pc:sldChg>
      <pc:sldChg chg="delSp modSp add del replId modTransition">
        <pc:chgData name="Διονύσιος Κουρέας" userId="398d566b20a63ef5" providerId="Windows Live" clId="Web-{083F885A-B57C-92EB-AE70-D099F91740EE}" dt="2024-04-29T19:26:38.866" v="478"/>
        <pc:sldMkLst>
          <pc:docMk/>
          <pc:sldMk cId="1386006934" sldId="266"/>
        </pc:sldMkLst>
        <pc:spChg chg="mod">
          <ac:chgData name="Διονύσιος Κουρέας" userId="398d566b20a63ef5" providerId="Windows Live" clId="Web-{083F885A-B57C-92EB-AE70-D099F91740EE}" dt="2024-04-29T19:15:23.138" v="358" actId="1076"/>
          <ac:spMkLst>
            <pc:docMk/>
            <pc:sldMk cId="1386006934" sldId="266"/>
            <ac:spMk id="2" creationId="{636CD2C2-5767-4A06-CF17-B8BC4415BC2F}"/>
          </ac:spMkLst>
        </pc:spChg>
        <pc:spChg chg="mod">
          <ac:chgData name="Διονύσιος Κουρέας" userId="398d566b20a63ef5" providerId="Windows Live" clId="Web-{083F885A-B57C-92EB-AE70-D099F91740EE}" dt="2024-04-29T19:15:45.217" v="359" actId="1076"/>
          <ac:spMkLst>
            <pc:docMk/>
            <pc:sldMk cId="1386006934" sldId="266"/>
            <ac:spMk id="8" creationId="{ED3EBC40-33A3-3515-2680-FB36CD520CAE}"/>
          </ac:spMkLst>
        </pc:spChg>
        <pc:grpChg chg="del">
          <ac:chgData name="Διονύσιος Κουρέας" userId="398d566b20a63ef5" providerId="Windows Live" clId="Web-{083F885A-B57C-92EB-AE70-D099F91740EE}" dt="2024-04-29T18:53:22.106" v="336"/>
          <ac:grpSpMkLst>
            <pc:docMk/>
            <pc:sldMk cId="1386006934" sldId="266"/>
            <ac:grpSpMk id="15" creationId="{2DA7929B-1580-0358-DF0D-44DDBB284A39}"/>
          </ac:grpSpMkLst>
        </pc:grpChg>
      </pc:sldChg>
      <pc:sldChg chg="addSp delSp modSp add del mod replId modTransition setBg addAnim delAnim modAnim setClrOvrMap">
        <pc:chgData name="Διονύσιος Κουρέας" userId="398d566b20a63ef5" providerId="Windows Live" clId="Web-{083F885A-B57C-92EB-AE70-D099F91740EE}" dt="2024-04-29T19:50:31.589" v="568"/>
        <pc:sldMkLst>
          <pc:docMk/>
          <pc:sldMk cId="2734900253" sldId="267"/>
        </pc:sldMkLst>
        <pc:spChg chg="del">
          <ac:chgData name="Διονύσιος Κουρέας" userId="398d566b20a63ef5" providerId="Windows Live" clId="Web-{083F885A-B57C-92EB-AE70-D099F91740EE}" dt="2024-04-29T19:12:15.819" v="351"/>
          <ac:spMkLst>
            <pc:docMk/>
            <pc:sldMk cId="2734900253" sldId="267"/>
            <ac:spMk id="2" creationId="{636CD2C2-5767-4A06-CF17-B8BC4415BC2F}"/>
          </ac:spMkLst>
        </pc:spChg>
        <pc:spChg chg="add del mod ord">
          <ac:chgData name="Διονύσιος Κουρέας" userId="398d566b20a63ef5" providerId="Windows Live" clId="Web-{083F885A-B57C-92EB-AE70-D099F91740EE}" dt="2024-04-29T19:13:56.682" v="355"/>
          <ac:spMkLst>
            <pc:docMk/>
            <pc:sldMk cId="2734900253" sldId="267"/>
            <ac:spMk id="5" creationId="{1AEABFEF-4081-6270-5CD7-D831620A19DE}"/>
          </ac:spMkLst>
        </pc:spChg>
        <pc:spChg chg="add del mod">
          <ac:chgData name="Διονύσιος Κουρέας" userId="398d566b20a63ef5" providerId="Windows Live" clId="Web-{083F885A-B57C-92EB-AE70-D099F91740EE}" dt="2024-04-29T19:14:35.293" v="357"/>
          <ac:spMkLst>
            <pc:docMk/>
            <pc:sldMk cId="2734900253" sldId="267"/>
            <ac:spMk id="7" creationId="{07A0F7EF-BD60-A80C-38E2-8F868CB90C5B}"/>
          </ac:spMkLst>
        </pc:spChg>
        <pc:spChg chg="del">
          <ac:chgData name="Διονύσιος Κουρέας" userId="398d566b20a63ef5" providerId="Windows Live" clId="Web-{083F885A-B57C-92EB-AE70-D099F91740EE}" dt="2024-04-29T19:12:15.663" v="350"/>
          <ac:spMkLst>
            <pc:docMk/>
            <pc:sldMk cId="2734900253" sldId="267"/>
            <ac:spMk id="8" creationId="{ED3EBC40-33A3-3515-2680-FB36CD520CAE}"/>
          </ac:spMkLst>
        </pc:spChg>
        <pc:spChg chg="add del mod">
          <ac:chgData name="Διονύσιος Κουρέας" userId="398d566b20a63ef5" providerId="Windows Live" clId="Web-{083F885A-B57C-92EB-AE70-D099F91740EE}" dt="2024-04-29T19:17:12.439" v="421"/>
          <ac:spMkLst>
            <pc:docMk/>
            <pc:sldMk cId="2734900253" sldId="267"/>
            <ac:spMk id="10" creationId="{83FDA6B4-92F1-F3E1-1B0E-6DFCD59BA10C}"/>
          </ac:spMkLst>
        </pc:spChg>
        <pc:spChg chg="del">
          <ac:chgData name="Διονύσιος Κουρέας" userId="398d566b20a63ef5" providerId="Windows Live" clId="Web-{083F885A-B57C-92EB-AE70-D099F91740EE}" dt="2024-04-29T19:12:15.819" v="353"/>
          <ac:spMkLst>
            <pc:docMk/>
            <pc:sldMk cId="2734900253" sldId="267"/>
            <ac:spMk id="11" creationId="{2FCD9B94-D70B-4446-85E5-ACD3904289CB}"/>
          </ac:spMkLst>
        </pc:spChg>
        <pc:spChg chg="add del">
          <ac:chgData name="Διονύσιος Κουρέας" userId="398d566b20a63ef5" providerId="Windows Live" clId="Web-{083F885A-B57C-92EB-AE70-D099F91740EE}" dt="2024-04-29T19:14:35.293" v="357"/>
          <ac:spMkLst>
            <pc:docMk/>
            <pc:sldMk cId="2734900253" sldId="267"/>
            <ac:spMk id="12" creationId="{F659138C-74A1-445B-848C-3608AE871A9F}"/>
          </ac:spMkLst>
        </pc:spChg>
        <pc:spChg chg="add mod">
          <ac:chgData name="Διονύσιος Κουρέας" userId="398d566b20a63ef5" providerId="Windows Live" clId="Web-{083F885A-B57C-92EB-AE70-D099F91740EE}" dt="2024-04-29T19:20:36.384" v="463" actId="20577"/>
          <ac:spMkLst>
            <pc:docMk/>
            <pc:sldMk cId="2734900253" sldId="267"/>
            <ac:spMk id="21" creationId="{544D7480-ADF4-DF7D-FD08-206EBD8743FB}"/>
          </ac:spMkLst>
        </pc:spChg>
        <pc:spChg chg="add del">
          <ac:chgData name="Διονύσιος Κουρέας" userId="398d566b20a63ef5" providerId="Windows Live" clId="Web-{083F885A-B57C-92EB-AE70-D099F91740EE}" dt="2024-04-29T19:14:35.293" v="357"/>
          <ac:spMkLst>
            <pc:docMk/>
            <pc:sldMk cId="2734900253" sldId="267"/>
            <ac:spMk id="22" creationId="{225F4217-4021-45A0-812B-398F9A7A93F9}"/>
          </ac:spMkLst>
        </pc:spChg>
        <pc:spChg chg="add mod">
          <ac:chgData name="Διονύσιος Κουρέας" userId="398d566b20a63ef5" providerId="Windows Live" clId="Web-{083F885A-B57C-92EB-AE70-D099F91740EE}" dt="2024-04-29T19:21:06.635" v="469" actId="20577"/>
          <ac:spMkLst>
            <pc:docMk/>
            <pc:sldMk cId="2734900253" sldId="267"/>
            <ac:spMk id="25" creationId="{AB3D242F-1307-C69B-BEC2-2684A5B055DC}"/>
          </ac:spMkLst>
        </pc:spChg>
        <pc:spChg chg="add del">
          <ac:chgData name="Διονύσιος Κουρέας" userId="398d566b20a63ef5" providerId="Windows Live" clId="Web-{083F885A-B57C-92EB-AE70-D099F91740EE}" dt="2024-04-29T19:28:13.166" v="482"/>
          <ac:spMkLst>
            <pc:docMk/>
            <pc:sldMk cId="2734900253" sldId="267"/>
            <ac:spMk id="27" creationId="{3A0028B3-F1D0-E9DC-8669-5997F5511CC0}"/>
          </ac:spMkLst>
        </pc:spChg>
        <pc:spChg chg="add del">
          <ac:chgData name="Διονύσιος Κουρέας" userId="398d566b20a63ef5" providerId="Windows Live" clId="Web-{083F885A-B57C-92EB-AE70-D099F91740EE}" dt="2024-04-29T19:28:13.166" v="481"/>
          <ac:spMkLst>
            <pc:docMk/>
            <pc:sldMk cId="2734900253" sldId="267"/>
            <ac:spMk id="36" creationId="{79EEC770-DDA7-CDF0-EDC1-EEE8F5F110C0}"/>
          </ac:spMkLst>
        </pc:spChg>
        <pc:spChg chg="add del mod">
          <ac:chgData name="Διονύσιος Κουρέας" userId="398d566b20a63ef5" providerId="Windows Live" clId="Web-{083F885A-B57C-92EB-AE70-D099F91740EE}" dt="2024-04-29T19:45:10.671" v="549"/>
          <ac:spMkLst>
            <pc:docMk/>
            <pc:sldMk cId="2734900253" sldId="267"/>
            <ac:spMk id="38" creationId="{03EECF4C-4759-A06F-17EA-8F02353DEA85}"/>
          </ac:spMkLst>
        </pc:spChg>
        <pc:spChg chg="add del">
          <ac:chgData name="Διονύσιος Κουρέας" userId="398d566b20a63ef5" providerId="Windows Live" clId="Web-{083F885A-B57C-92EB-AE70-D099F91740EE}" dt="2024-04-29T19:17:18.642" v="423"/>
          <ac:spMkLst>
            <pc:docMk/>
            <pc:sldMk cId="2734900253" sldId="267"/>
            <ac:spMk id="39" creationId="{409251DA-E88F-64E7-0335-1D5DAD298D0A}"/>
          </ac:spMkLst>
        </pc:spChg>
        <pc:spChg chg="add del">
          <ac:chgData name="Διονύσιος Κουρέας" userId="398d566b20a63ef5" providerId="Windows Live" clId="Web-{083F885A-B57C-92EB-AE70-D099F91740EE}" dt="2024-04-29T19:17:18.642" v="423"/>
          <ac:spMkLst>
            <pc:docMk/>
            <pc:sldMk cId="2734900253" sldId="267"/>
            <ac:spMk id="42" creationId="{2FCD9B94-D70B-4446-85E5-ACD3904289CB}"/>
          </ac:spMkLst>
        </pc:spChg>
        <pc:spChg chg="add">
          <ac:chgData name="Διονύσιος Κουρέας" userId="398d566b20a63ef5" providerId="Windows Live" clId="Web-{083F885A-B57C-92EB-AE70-D099F91740EE}" dt="2024-04-29T19:17:18.642" v="424"/>
          <ac:spMkLst>
            <pc:docMk/>
            <pc:sldMk cId="2734900253" sldId="267"/>
            <ac:spMk id="46" creationId="{2FCD9B94-D70B-4446-85E5-ACD3904289CB}"/>
          </ac:spMkLst>
        </pc:spChg>
        <pc:spChg chg="add del">
          <ac:chgData name="Διονύσιος Κουρέας" userId="398d566b20a63ef5" providerId="Windows Live" clId="Web-{083F885A-B57C-92EB-AE70-D099F91740EE}" dt="2024-04-29T19:19:49.257" v="426"/>
          <ac:spMkLst>
            <pc:docMk/>
            <pc:sldMk cId="2734900253" sldId="267"/>
            <ac:spMk id="47" creationId="{A4EC1D6E-B3CE-0F6C-8A96-DF4B9198A63B}"/>
          </ac:spMkLst>
        </pc:spChg>
        <pc:grpChg chg="add del">
          <ac:chgData name="Διονύσιος Κουρέας" userId="398d566b20a63ef5" providerId="Windows Live" clId="Web-{083F885A-B57C-92EB-AE70-D099F91740EE}" dt="2024-04-29T19:14:35.293" v="357"/>
          <ac:grpSpMkLst>
            <pc:docMk/>
            <pc:sldMk cId="2734900253" sldId="267"/>
            <ac:grpSpMk id="14" creationId="{7DFD7409-66D7-4C9C-B528-E79EB64A4D31}"/>
          </ac:grpSpMkLst>
        </pc:grpChg>
        <pc:grpChg chg="add del">
          <ac:chgData name="Διονύσιος Κουρέας" userId="398d566b20a63ef5" providerId="Windows Live" clId="Web-{083F885A-B57C-92EB-AE70-D099F91740EE}" dt="2024-04-29T19:17:18.642" v="424"/>
          <ac:grpSpMkLst>
            <pc:docMk/>
            <pc:sldMk cId="2734900253" sldId="267"/>
            <ac:grpSpMk id="29" creationId="{6ADA8EC3-01C5-453C-91A6-D01B9E15BF0B}"/>
          </ac:grpSpMkLst>
        </pc:grpChg>
        <pc:picChg chg="del">
          <ac:chgData name="Διονύσιος Κουρέας" userId="398d566b20a63ef5" providerId="Windows Live" clId="Web-{083F885A-B57C-92EB-AE70-D099F91740EE}" dt="2024-04-29T19:12:15.819" v="352"/>
          <ac:picMkLst>
            <pc:docMk/>
            <pc:sldMk cId="2734900253" sldId="267"/>
            <ac:picMk id="4" creationId="{9603A90B-73BF-B000-0399-ADAB020B3C47}"/>
          </ac:picMkLst>
        </pc:picChg>
        <pc:picChg chg="add mod ord">
          <ac:chgData name="Διονύσιος Κουρέας" userId="398d566b20a63ef5" providerId="Windows Live" clId="Web-{083F885A-B57C-92EB-AE70-D099F91740EE}" dt="2024-04-29T19:17:18.642" v="424"/>
          <ac:picMkLst>
            <pc:docMk/>
            <pc:sldMk cId="2734900253" sldId="267"/>
            <ac:picMk id="9" creationId="{77A278E2-3B4C-84B3-28CB-A45E8AC96E83}"/>
          </ac:picMkLst>
        </pc:picChg>
        <pc:cxnChg chg="add del">
          <ac:chgData name="Διονύσιος Κουρέας" userId="398d566b20a63ef5" providerId="Windows Live" clId="Web-{083F885A-B57C-92EB-AE70-D099F91740EE}" dt="2024-04-29T19:14:35.293" v="357"/>
          <ac:cxnSpMkLst>
            <pc:docMk/>
            <pc:sldMk cId="2734900253" sldId="267"/>
            <ac:cxnSpMk id="24" creationId="{486F4EBC-E415-40E4-A8BA-BA66F0B632CB}"/>
          </ac:cxnSpMkLst>
        </pc:cxnChg>
        <pc:cxnChg chg="add del">
          <ac:chgData name="Διονύσιος Κουρέας" userId="398d566b20a63ef5" providerId="Windows Live" clId="Web-{083F885A-B57C-92EB-AE70-D099F91740EE}" dt="2024-04-29T19:17:18.642" v="423"/>
          <ac:cxnSpMkLst>
            <pc:docMk/>
            <pc:sldMk cId="2734900253" sldId="267"/>
            <ac:cxnSpMk id="44" creationId="{3378FF8B-3743-48E1-88E3-F4CADB3DECE5}"/>
          </ac:cxnSpMkLst>
        </pc:cxnChg>
      </pc:sldChg>
      <pc:sldChg chg="new del">
        <pc:chgData name="Διονύσιος Κουρέας" userId="398d566b20a63ef5" providerId="Windows Live" clId="Web-{083F885A-B57C-92EB-AE70-D099F91740EE}" dt="2024-04-29T19:36:21.371" v="488"/>
        <pc:sldMkLst>
          <pc:docMk/>
          <pc:sldMk cId="2106030566" sldId="268"/>
        </pc:sldMkLst>
      </pc:sldChg>
      <pc:sldChg chg="addSp delSp modSp add del mod replId setBg addAnim delAnim setClrOvrMap">
        <pc:chgData name="Διονύσιος Κουρέας" userId="398d566b20a63ef5" providerId="Windows Live" clId="Web-{083F885A-B57C-92EB-AE70-D099F91740EE}" dt="2024-04-29T19:50:29.808" v="567"/>
        <pc:sldMkLst>
          <pc:docMk/>
          <pc:sldMk cId="2862921802" sldId="268"/>
        </pc:sldMkLst>
        <pc:spChg chg="add mod ord">
          <ac:chgData name="Διονύσιος Κουρέας" userId="398d566b20a63ef5" providerId="Windows Live" clId="Web-{083F885A-B57C-92EB-AE70-D099F91740EE}" dt="2024-04-29T19:42:45.072" v="542" actId="20577"/>
          <ac:spMkLst>
            <pc:docMk/>
            <pc:sldMk cId="2862921802" sldId="268"/>
            <ac:spMk id="4" creationId="{78C89F20-C36D-AED9-079F-6118C393A014}"/>
          </ac:spMkLst>
        </pc:spChg>
        <pc:spChg chg="add del mod">
          <ac:chgData name="Διονύσιος Κουρέας" userId="398d566b20a63ef5" providerId="Windows Live" clId="Web-{083F885A-B57C-92EB-AE70-D099F91740EE}" dt="2024-04-29T19:42:04.930" v="531"/>
          <ac:spMkLst>
            <pc:docMk/>
            <pc:sldMk cId="2862921802" sldId="268"/>
            <ac:spMk id="6" creationId="{B7611A7F-0516-CD66-D0C5-BA144B008FDA}"/>
          </ac:spMkLst>
        </pc:spChg>
        <pc:spChg chg="add del mod">
          <ac:chgData name="Διονύσιος Κουρέας" userId="398d566b20a63ef5" providerId="Windows Live" clId="Web-{083F885A-B57C-92EB-AE70-D099F91740EE}" dt="2024-04-29T19:45:38.235" v="553"/>
          <ac:spMkLst>
            <pc:docMk/>
            <pc:sldMk cId="2862921802" sldId="268"/>
            <ac:spMk id="8" creationId="{8DA8FF53-CF9A-201D-04D8-34B856E774C8}"/>
          </ac:spMkLst>
        </pc:spChg>
        <pc:spChg chg="add del mod">
          <ac:chgData name="Διονύσιος Κουρέας" userId="398d566b20a63ef5" providerId="Windows Live" clId="Web-{083F885A-B57C-92EB-AE70-D099F91740EE}" dt="2024-04-29T19:45:37.594" v="552"/>
          <ac:spMkLst>
            <pc:docMk/>
            <pc:sldMk cId="2862921802" sldId="268"/>
            <ac:spMk id="11" creationId="{A172CA0D-3431-F52A-0787-DC044AFF5CDA}"/>
          </ac:spMkLst>
        </pc:spChg>
        <pc:spChg chg="del mod">
          <ac:chgData name="Διονύσιος Κουρέας" userId="398d566b20a63ef5" providerId="Windows Live" clId="Web-{083F885A-B57C-92EB-AE70-D099F91740EE}" dt="2024-04-29T19:45:33.266" v="551"/>
          <ac:spMkLst>
            <pc:docMk/>
            <pc:sldMk cId="2862921802" sldId="268"/>
            <ac:spMk id="21" creationId="{544D7480-ADF4-DF7D-FD08-206EBD8743FB}"/>
          </ac:spMkLst>
        </pc:spChg>
        <pc:spChg chg="del mod">
          <ac:chgData name="Διονύσιος Κουρέας" userId="398d566b20a63ef5" providerId="Windows Live" clId="Web-{083F885A-B57C-92EB-AE70-D099F91740EE}" dt="2024-04-29T19:45:31.672" v="550"/>
          <ac:spMkLst>
            <pc:docMk/>
            <pc:sldMk cId="2862921802" sldId="268"/>
            <ac:spMk id="25" creationId="{AB3D242F-1307-C69B-BEC2-2684A5B055DC}"/>
          </ac:spMkLst>
        </pc:spChg>
        <pc:spChg chg="del">
          <ac:chgData name="Διονύσιος Κουρέας" userId="398d566b20a63ef5" providerId="Windows Live" clId="Web-{083F885A-B57C-92EB-AE70-D099F91740EE}" dt="2024-04-29T19:41:07.850" v="502"/>
          <ac:spMkLst>
            <pc:docMk/>
            <pc:sldMk cId="2862921802" sldId="268"/>
            <ac:spMk id="46" creationId="{2FCD9B94-D70B-4446-85E5-ACD3904289CB}"/>
          </ac:spMkLst>
        </pc:spChg>
        <pc:spChg chg="add">
          <ac:chgData name="Διονύσιος Κουρέας" userId="398d566b20a63ef5" providerId="Windows Live" clId="Web-{083F885A-B57C-92EB-AE70-D099F91740EE}" dt="2024-04-29T19:42:39.369" v="541"/>
          <ac:spMkLst>
            <pc:docMk/>
            <pc:sldMk cId="2862921802" sldId="268"/>
            <ac:spMk id="62" creationId="{2FCD9B94-D70B-4446-85E5-ACD3904289CB}"/>
          </ac:spMkLst>
        </pc:spChg>
        <pc:grpChg chg="add del">
          <ac:chgData name="Διονύσιος Κουρέας" userId="398d566b20a63ef5" providerId="Windows Live" clId="Web-{083F885A-B57C-92EB-AE70-D099F91740EE}" dt="2024-04-29T19:42:39.369" v="541"/>
          <ac:grpSpMkLst>
            <pc:docMk/>
            <pc:sldMk cId="2862921802" sldId="268"/>
            <ac:grpSpMk id="51" creationId="{6ADA8EC3-01C5-453C-91A6-D01B9E15BF0B}"/>
          </ac:grpSpMkLst>
        </pc:grpChg>
        <pc:picChg chg="add mod ord">
          <ac:chgData name="Διονύσιος Κουρέας" userId="398d566b20a63ef5" providerId="Windows Live" clId="Web-{083F885A-B57C-92EB-AE70-D099F91740EE}" dt="2024-04-29T19:42:39.369" v="541"/>
          <ac:picMkLst>
            <pc:docMk/>
            <pc:sldMk cId="2862921802" sldId="268"/>
            <ac:picMk id="2" creationId="{CCA2D7D1-C268-864B-333B-54FE1ED3B83A}"/>
          </ac:picMkLst>
        </pc:picChg>
        <pc:picChg chg="del">
          <ac:chgData name="Διονύσιος Κουρέας" userId="398d566b20a63ef5" providerId="Windows Live" clId="Web-{083F885A-B57C-92EB-AE70-D099F91740EE}" dt="2024-04-29T19:40:33.661" v="499"/>
          <ac:picMkLst>
            <pc:docMk/>
            <pc:sldMk cId="2862921802" sldId="268"/>
            <ac:picMk id="9" creationId="{77A278E2-3B4C-84B3-28CB-A45E8AC96E83}"/>
          </ac:picMkLst>
        </pc:picChg>
        <pc:cxnChg chg="add">
          <ac:chgData name="Διονύσιος Κουρέας" userId="398d566b20a63ef5" providerId="Windows Live" clId="Web-{083F885A-B57C-92EB-AE70-D099F91740EE}" dt="2024-04-29T19:42:39.369" v="541"/>
          <ac:cxnSpMkLst>
            <pc:docMk/>
            <pc:sldMk cId="2862921802" sldId="268"/>
            <ac:cxnSpMk id="64" creationId="{3378FF8B-3743-48E1-88E3-F4CADB3DECE5}"/>
          </ac:cxnSpMkLst>
        </pc:cxnChg>
      </pc:sldChg>
      <pc:sldChg chg="addSp delSp modSp add del replId delAnim">
        <pc:chgData name="Διονύσιος Κουρέας" userId="398d566b20a63ef5" providerId="Windows Live" clId="Web-{083F885A-B57C-92EB-AE70-D099F91740EE}" dt="2024-04-29T19:40:31.114" v="498"/>
        <pc:sldMkLst>
          <pc:docMk/>
          <pc:sldMk cId="1435112214" sldId="269"/>
        </pc:sldMkLst>
        <pc:spChg chg="add del mod">
          <ac:chgData name="Διονύσιος Κουρέας" userId="398d566b20a63ef5" providerId="Windows Live" clId="Web-{083F885A-B57C-92EB-AE70-D099F91740EE}" dt="2024-04-29T19:38:31.751" v="497"/>
          <ac:spMkLst>
            <pc:docMk/>
            <pc:sldMk cId="1435112214" sldId="269"/>
            <ac:spMk id="3" creationId="{5491D458-4C3E-EFB4-7B74-0B7F2F4B2C79}"/>
          </ac:spMkLst>
        </pc:spChg>
        <pc:spChg chg="add mod">
          <ac:chgData name="Διονύσιος Κουρέας" userId="398d566b20a63ef5" providerId="Windows Live" clId="Web-{083F885A-B57C-92EB-AE70-D099F91740EE}" dt="2024-04-29T19:38:27.422" v="495"/>
          <ac:spMkLst>
            <pc:docMk/>
            <pc:sldMk cId="1435112214" sldId="269"/>
            <ac:spMk id="5" creationId="{8379BAE7-D20B-29F3-D613-E12AA29B71FF}"/>
          </ac:spMkLst>
        </pc:spChg>
        <pc:spChg chg="del">
          <ac:chgData name="Διονύσιος Κουρέας" userId="398d566b20a63ef5" providerId="Windows Live" clId="Web-{083F885A-B57C-92EB-AE70-D099F91740EE}" dt="2024-04-29T19:38:27.422" v="495"/>
          <ac:spMkLst>
            <pc:docMk/>
            <pc:sldMk cId="1435112214" sldId="269"/>
            <ac:spMk id="21" creationId="{544D7480-ADF4-DF7D-FD08-206EBD8743FB}"/>
          </ac:spMkLst>
        </pc:spChg>
        <pc:spChg chg="del">
          <ac:chgData name="Διονύσιος Κουρέας" userId="398d566b20a63ef5" providerId="Windows Live" clId="Web-{083F885A-B57C-92EB-AE70-D099F91740EE}" dt="2024-04-29T19:38:26.360" v="494"/>
          <ac:spMkLst>
            <pc:docMk/>
            <pc:sldMk cId="1435112214" sldId="269"/>
            <ac:spMk id="25" creationId="{AB3D242F-1307-C69B-BEC2-2684A5B055DC}"/>
          </ac:spMkLst>
        </pc:spChg>
      </pc:sldChg>
      <pc:sldChg chg="addSp modSp add replId modTransition delAnim">
        <pc:chgData name="Διονύσιος Κουρέας" userId="398d566b20a63ef5" providerId="Windows Live" clId="Web-{083F885A-B57C-92EB-AE70-D099F91740EE}" dt="2024-04-29T21:26:39.311" v="1193"/>
        <pc:sldMkLst>
          <pc:docMk/>
          <pc:sldMk cId="2614544934" sldId="269"/>
        </pc:sldMkLst>
        <pc:spChg chg="add mod">
          <ac:chgData name="Διονύσιος Κουρέας" userId="398d566b20a63ef5" providerId="Windows Live" clId="Web-{083F885A-B57C-92EB-AE70-D099F91740EE}" dt="2024-04-29T20:36:08.661" v="789" actId="20577"/>
          <ac:spMkLst>
            <pc:docMk/>
            <pc:sldMk cId="2614544934" sldId="269"/>
            <ac:spMk id="3" creationId="{A235224D-5C90-398C-F43E-1271B2450ED4}"/>
          </ac:spMkLst>
        </pc:spChg>
        <pc:spChg chg="add mod">
          <ac:chgData name="Διονύσιος Κουρέας" userId="398d566b20a63ef5" providerId="Windows Live" clId="Web-{083F885A-B57C-92EB-AE70-D099F91740EE}" dt="2024-04-29T19:57:34.089" v="628" actId="1076"/>
          <ac:spMkLst>
            <pc:docMk/>
            <pc:sldMk cId="2614544934" sldId="269"/>
            <ac:spMk id="5" creationId="{60C33871-13D4-3779-3E68-00F8FC22B5D2}"/>
          </ac:spMkLst>
        </pc:spChg>
        <pc:spChg chg="mod">
          <ac:chgData name="Διονύσιος Κουρέας" userId="398d566b20a63ef5" providerId="Windows Live" clId="Web-{083F885A-B57C-92EB-AE70-D099F91740EE}" dt="2024-04-29T21:05:54.163" v="999" actId="20577"/>
          <ac:spMkLst>
            <pc:docMk/>
            <pc:sldMk cId="2614544934" sldId="269"/>
            <ac:spMk id="21" creationId="{544D7480-ADF4-DF7D-FD08-206EBD8743FB}"/>
          </ac:spMkLst>
        </pc:spChg>
      </pc:sldChg>
      <pc:sldChg chg="addSp delSp modSp add del mod replId setBg">
        <pc:chgData name="Διονύσιος Κουρέας" userId="398d566b20a63ef5" providerId="Windows Live" clId="Web-{083F885A-B57C-92EB-AE70-D099F91740EE}" dt="2024-04-29T20:04:41.104" v="665"/>
        <pc:sldMkLst>
          <pc:docMk/>
          <pc:sldMk cId="2590990215" sldId="270"/>
        </pc:sldMkLst>
        <pc:spChg chg="add del">
          <ac:chgData name="Διονύσιος Κουρέας" userId="398d566b20a63ef5" providerId="Windows Live" clId="Web-{083F885A-B57C-92EB-AE70-D099F91740EE}" dt="2024-04-29T19:51:44.311" v="575"/>
          <ac:spMkLst>
            <pc:docMk/>
            <pc:sldMk cId="2590990215" sldId="270"/>
            <ac:spMk id="3" creationId="{74F42298-7CEC-12A1-59DE-05697598F0CD}"/>
          </ac:spMkLst>
        </pc:spChg>
        <pc:spChg chg="add mod">
          <ac:chgData name="Διονύσιος Κουρέας" userId="398d566b20a63ef5" providerId="Windows Live" clId="Web-{083F885A-B57C-92EB-AE70-D099F91740EE}" dt="2024-04-29T19:52:40.938" v="613" actId="20577"/>
          <ac:spMkLst>
            <pc:docMk/>
            <pc:sldMk cId="2590990215" sldId="270"/>
            <ac:spMk id="5" creationId="{1E6B261F-8405-2812-AD8B-A90721FC46EC}"/>
          </ac:spMkLst>
        </pc:spChg>
        <pc:spChg chg="add mod">
          <ac:chgData name="Διονύσιος Κουρέας" userId="398d566b20a63ef5" providerId="Windows Live" clId="Web-{083F885A-B57C-92EB-AE70-D099F91740EE}" dt="2024-04-29T19:56:51.728" v="626" actId="20577"/>
          <ac:spMkLst>
            <pc:docMk/>
            <pc:sldMk cId="2590990215" sldId="270"/>
            <ac:spMk id="7" creationId="{EA28348B-A7E4-1489-6DF7-721475D37645}"/>
          </ac:spMkLst>
        </pc:spChg>
        <pc:spChg chg="mod">
          <ac:chgData name="Διονύσιος Κουρέας" userId="398d566b20a63ef5" providerId="Windows Live" clId="Web-{083F885A-B57C-92EB-AE70-D099F91740EE}" dt="2024-04-29T19:51:35.170" v="572" actId="1076"/>
          <ac:spMkLst>
            <pc:docMk/>
            <pc:sldMk cId="2590990215" sldId="270"/>
            <ac:spMk id="21" creationId="{544D7480-ADF4-DF7D-FD08-206EBD8743FB}"/>
          </ac:spMkLst>
        </pc:spChg>
        <pc:spChg chg="mod">
          <ac:chgData name="Διονύσιος Κουρέας" userId="398d566b20a63ef5" providerId="Windows Live" clId="Web-{083F885A-B57C-92EB-AE70-D099F91740EE}" dt="2024-04-29T19:52:01.202" v="576" actId="1076"/>
          <ac:spMkLst>
            <pc:docMk/>
            <pc:sldMk cId="2590990215" sldId="270"/>
            <ac:spMk id="25" creationId="{AB3D242F-1307-C69B-BEC2-2684A5B055DC}"/>
          </ac:spMkLst>
        </pc:spChg>
        <pc:spChg chg="del">
          <ac:chgData name="Διονύσιος Κουρέας" userId="398d566b20a63ef5" providerId="Windows Live" clId="Web-{083F885A-B57C-92EB-AE70-D099F91740EE}" dt="2024-04-29T20:03:31.899" v="648"/>
          <ac:spMkLst>
            <pc:docMk/>
            <pc:sldMk cId="2590990215" sldId="270"/>
            <ac:spMk id="46" creationId="{2FCD9B94-D70B-4446-85E5-ACD3904289CB}"/>
          </ac:spMkLst>
        </pc:spChg>
        <pc:picChg chg="add del mod ord modCrop">
          <ac:chgData name="Διονύσιος Κουρέας" userId="398d566b20a63ef5" providerId="Windows Live" clId="Web-{083F885A-B57C-92EB-AE70-D099F91740EE}" dt="2024-04-29T20:02:49.491" v="646"/>
          <ac:picMkLst>
            <pc:docMk/>
            <pc:sldMk cId="2590990215" sldId="270"/>
            <ac:picMk id="8" creationId="{A5D0FBD4-A82B-BA6B-EA65-555ADFC233C8}"/>
          </ac:picMkLst>
        </pc:picChg>
        <pc:picChg chg="del mod">
          <ac:chgData name="Διονύσιος Κουρέας" userId="398d566b20a63ef5" providerId="Windows Live" clId="Web-{083F885A-B57C-92EB-AE70-D099F91740EE}" dt="2024-04-29T20:01:31.441" v="631"/>
          <ac:picMkLst>
            <pc:docMk/>
            <pc:sldMk cId="2590990215" sldId="270"/>
            <ac:picMk id="9" creationId="{77A278E2-3B4C-84B3-28CB-A45E8AC96E83}"/>
          </ac:picMkLst>
        </pc:picChg>
        <pc:picChg chg="add mod">
          <ac:chgData name="Διονύσιος Κουρέας" userId="398d566b20a63ef5" providerId="Windows Live" clId="Web-{083F885A-B57C-92EB-AE70-D099F91740EE}" dt="2024-04-29T20:04:04.087" v="651" actId="1076"/>
          <ac:picMkLst>
            <pc:docMk/>
            <pc:sldMk cId="2590990215" sldId="270"/>
            <ac:picMk id="10" creationId="{DF98B07F-A767-306F-1BC8-9F3D593766C4}"/>
          </ac:picMkLst>
        </pc:picChg>
      </pc:sldChg>
      <pc:sldChg chg="addSp delSp modSp add mod replId modTransition setBg">
        <pc:chgData name="Διονύσιος Κουρέας" userId="398d566b20a63ef5" providerId="Windows Live" clId="Web-{083F885A-B57C-92EB-AE70-D099F91740EE}" dt="2024-04-29T21:26:39.311" v="1194"/>
        <pc:sldMkLst>
          <pc:docMk/>
          <pc:sldMk cId="2266761703" sldId="271"/>
        </pc:sldMkLst>
        <pc:spChg chg="add del mod">
          <ac:chgData name="Διονύσιος Κουρέας" userId="398d566b20a63ef5" providerId="Windows Live" clId="Web-{083F885A-B57C-92EB-AE70-D099F91740EE}" dt="2024-04-29T20:04:24.307" v="659"/>
          <ac:spMkLst>
            <pc:docMk/>
            <pc:sldMk cId="2266761703" sldId="271"/>
            <ac:spMk id="3" creationId="{FDE757F4-A3D3-28D2-7287-1655020E3C07}"/>
          </ac:spMkLst>
        </pc:spChg>
        <pc:spChg chg="del">
          <ac:chgData name="Διονύσιος Κουρέας" userId="398d566b20a63ef5" providerId="Windows Live" clId="Web-{083F885A-B57C-92EB-AE70-D099F91740EE}" dt="2024-04-29T20:04:12.869" v="654"/>
          <ac:spMkLst>
            <pc:docMk/>
            <pc:sldMk cId="2266761703" sldId="271"/>
            <ac:spMk id="5" creationId="{1E6B261F-8405-2812-AD8B-A90721FC46EC}"/>
          </ac:spMkLst>
        </pc:spChg>
        <pc:spChg chg="add del mod">
          <ac:chgData name="Διονύσιος Κουρέας" userId="398d566b20a63ef5" providerId="Windows Live" clId="Web-{083F885A-B57C-92EB-AE70-D099F91740EE}" dt="2024-04-29T20:04:25.057" v="660"/>
          <ac:spMkLst>
            <pc:docMk/>
            <pc:sldMk cId="2266761703" sldId="271"/>
            <ac:spMk id="6" creationId="{165C5D09-B83D-4788-B520-7CEC72101B33}"/>
          </ac:spMkLst>
        </pc:spChg>
        <pc:spChg chg="del">
          <ac:chgData name="Διονύσιος Κουρέας" userId="398d566b20a63ef5" providerId="Windows Live" clId="Web-{083F885A-B57C-92EB-AE70-D099F91740EE}" dt="2024-04-29T20:04:12.556" v="653"/>
          <ac:spMkLst>
            <pc:docMk/>
            <pc:sldMk cId="2266761703" sldId="271"/>
            <ac:spMk id="7" creationId="{EA28348B-A7E4-1489-6DF7-721475D37645}"/>
          </ac:spMkLst>
        </pc:spChg>
        <pc:spChg chg="add mod">
          <ac:chgData name="Διονύσιος Κουρέας" userId="398d566b20a63ef5" providerId="Windows Live" clId="Web-{083F885A-B57C-92EB-AE70-D099F91740EE}" dt="2024-04-29T20:35:49.645" v="786" actId="20577"/>
          <ac:spMkLst>
            <pc:docMk/>
            <pc:sldMk cId="2266761703" sldId="271"/>
            <ac:spMk id="9" creationId="{F2F0B211-8209-53B3-0CDC-84209FD5B0EE}"/>
          </ac:spMkLst>
        </pc:spChg>
        <pc:spChg chg="add">
          <ac:chgData name="Διονύσιος Κουρέας" userId="398d566b20a63ef5" providerId="Windows Live" clId="Web-{083F885A-B57C-92EB-AE70-D099F91740EE}" dt="2024-04-29T20:04:31.557" v="662"/>
          <ac:spMkLst>
            <pc:docMk/>
            <pc:sldMk cId="2266761703" sldId="271"/>
            <ac:spMk id="12" creationId="{BD9F4BB3-484B-3D77-36DA-B6504A8CD131}"/>
          </ac:spMkLst>
        </pc:spChg>
        <pc:spChg chg="add mod">
          <ac:chgData name="Διονύσιος Κουρέας" userId="398d566b20a63ef5" providerId="Windows Live" clId="Web-{083F885A-B57C-92EB-AE70-D099F91740EE}" dt="2024-04-29T20:04:34.604" v="663"/>
          <ac:spMkLst>
            <pc:docMk/>
            <pc:sldMk cId="2266761703" sldId="271"/>
            <ac:spMk id="14" creationId="{06565FA2-E067-9CD9-3D03-FEE9E1257267}"/>
          </ac:spMkLst>
        </pc:spChg>
        <pc:spChg chg="add">
          <ac:chgData name="Διονύσιος Κουρέας" userId="398d566b20a63ef5" providerId="Windows Live" clId="Web-{083F885A-B57C-92EB-AE70-D099F91740EE}" dt="2024-04-29T20:04:19.400" v="658"/>
          <ac:spMkLst>
            <pc:docMk/>
            <pc:sldMk cId="2266761703" sldId="271"/>
            <ac:spMk id="15" creationId="{2FCD9B94-D70B-4446-85E5-ACD3904289CB}"/>
          </ac:spMkLst>
        </pc:spChg>
        <pc:spChg chg="add mod">
          <ac:chgData name="Διονύσιος Κουρέας" userId="398d566b20a63ef5" providerId="Windows Live" clId="Web-{083F885A-B57C-92EB-AE70-D099F91740EE}" dt="2024-04-29T21:06:11.555" v="1000" actId="20577"/>
          <ac:spMkLst>
            <pc:docMk/>
            <pc:sldMk cId="2266761703" sldId="271"/>
            <ac:spMk id="17" creationId="{8B2C349C-215B-410A-512C-03FAEB6D696F}"/>
          </ac:spMkLst>
        </pc:spChg>
        <pc:spChg chg="del">
          <ac:chgData name="Διονύσιος Κουρέας" userId="398d566b20a63ef5" providerId="Windows Live" clId="Web-{083F885A-B57C-92EB-AE70-D099F91740EE}" dt="2024-04-29T20:04:13.556" v="655"/>
          <ac:spMkLst>
            <pc:docMk/>
            <pc:sldMk cId="2266761703" sldId="271"/>
            <ac:spMk id="21" creationId="{544D7480-ADF4-DF7D-FD08-206EBD8743FB}"/>
          </ac:spMkLst>
        </pc:spChg>
        <pc:spChg chg="del">
          <ac:chgData name="Διονύσιος Κουρέας" userId="398d566b20a63ef5" providerId="Windows Live" clId="Web-{083F885A-B57C-92EB-AE70-D099F91740EE}" dt="2024-04-29T20:04:14.244" v="656"/>
          <ac:spMkLst>
            <pc:docMk/>
            <pc:sldMk cId="2266761703" sldId="271"/>
            <ac:spMk id="25" creationId="{AB3D242F-1307-C69B-BEC2-2684A5B055DC}"/>
          </ac:spMkLst>
        </pc:spChg>
        <pc:picChg chg="mod">
          <ac:chgData name="Διονύσιος Κουρέας" userId="398d566b20a63ef5" providerId="Windows Live" clId="Web-{083F885A-B57C-92EB-AE70-D099F91740EE}" dt="2024-04-29T20:04:19.400" v="658"/>
          <ac:picMkLst>
            <pc:docMk/>
            <pc:sldMk cId="2266761703" sldId="271"/>
            <ac:picMk id="10" creationId="{DF98B07F-A767-306F-1BC8-9F3D593766C4}"/>
          </ac:picMkLst>
        </pc:picChg>
      </pc:sldChg>
      <pc:sldChg chg="addSp delSp modSp new mod modTransition setBg">
        <pc:chgData name="Διονύσιος Κουρέας" userId="398d566b20a63ef5" providerId="Windows Live" clId="Web-{083F885A-B57C-92EB-AE70-D099F91740EE}" dt="2024-04-29T21:26:39.311" v="1199"/>
        <pc:sldMkLst>
          <pc:docMk/>
          <pc:sldMk cId="456331225" sldId="272"/>
        </pc:sldMkLst>
        <pc:spChg chg="mod ord">
          <ac:chgData name="Διονύσιος Κουρέας" userId="398d566b20a63ef5" providerId="Windows Live" clId="Web-{083F885A-B57C-92EB-AE70-D099F91740EE}" dt="2024-04-29T21:06:42.149" v="1003" actId="20577"/>
          <ac:spMkLst>
            <pc:docMk/>
            <pc:sldMk cId="456331225" sldId="272"/>
            <ac:spMk id="2" creationId="{C5A973E2-9B27-A44B-1994-1B33B6D6FCC3}"/>
          </ac:spMkLst>
        </pc:spChg>
        <pc:spChg chg="del">
          <ac:chgData name="Διονύσιος Κουρέας" userId="398d566b20a63ef5" providerId="Windows Live" clId="Web-{083F885A-B57C-92EB-AE70-D099F91740EE}" dt="2024-04-29T20:08:13.081" v="667"/>
          <ac:spMkLst>
            <pc:docMk/>
            <pc:sldMk cId="456331225" sldId="272"/>
            <ac:spMk id="3" creationId="{507BA689-8CAA-A792-9A2E-5200B0DCBFC1}"/>
          </ac:spMkLst>
        </pc:spChg>
        <pc:spChg chg="add del mod">
          <ac:chgData name="Διονύσιος Κουρέας" userId="398d566b20a63ef5" providerId="Windows Live" clId="Web-{083F885A-B57C-92EB-AE70-D099F91740EE}" dt="2024-04-29T20:27:38.763" v="726"/>
          <ac:spMkLst>
            <pc:docMk/>
            <pc:sldMk cId="456331225" sldId="272"/>
            <ac:spMk id="5" creationId="{ED3D6509-530B-F0D4-3B8F-55C775AC5FE9}"/>
          </ac:spMkLst>
        </pc:spChg>
        <pc:spChg chg="add mod">
          <ac:chgData name="Διονύσιος Κουρέας" userId="398d566b20a63ef5" providerId="Windows Live" clId="Web-{083F885A-B57C-92EB-AE70-D099F91740EE}" dt="2024-04-29T20:16:58.037" v="711" actId="20577"/>
          <ac:spMkLst>
            <pc:docMk/>
            <pc:sldMk cId="456331225" sldId="272"/>
            <ac:spMk id="8" creationId="{BA05C9DD-6EDD-6900-BA02-223F3A6E1201}"/>
          </ac:spMkLst>
        </pc:spChg>
        <pc:spChg chg="add">
          <ac:chgData name="Διονύσιος Κουρέας" userId="398d566b20a63ef5" providerId="Windows Live" clId="Web-{083F885A-B57C-92EB-AE70-D099F91740EE}" dt="2024-04-29T20:08:18.690" v="668"/>
          <ac:spMkLst>
            <pc:docMk/>
            <pc:sldMk cId="456331225" sldId="272"/>
            <ac:spMk id="11" creationId="{6CA4EC59-B8A3-489A-9FB4-AA0699200E65}"/>
          </ac:spMkLst>
        </pc:spChg>
        <pc:spChg chg="add">
          <ac:chgData name="Διονύσιος Κουρέας" userId="398d566b20a63ef5" providerId="Windows Live" clId="Web-{083F885A-B57C-92EB-AE70-D099F91740EE}" dt="2024-04-29T20:08:18.690" v="668"/>
          <ac:spMkLst>
            <pc:docMk/>
            <pc:sldMk cId="456331225" sldId="272"/>
            <ac:spMk id="13" creationId="{1143E968-E203-496D-A1AD-2EA10AB3E786}"/>
          </ac:spMkLst>
        </pc:spChg>
        <pc:grpChg chg="add">
          <ac:chgData name="Διονύσιος Κουρέας" userId="398d566b20a63ef5" providerId="Windows Live" clId="Web-{083F885A-B57C-92EB-AE70-D099F91740EE}" dt="2024-04-29T20:08:18.690" v="668"/>
          <ac:grpSpMkLst>
            <pc:docMk/>
            <pc:sldMk cId="456331225" sldId="272"/>
            <ac:grpSpMk id="15" creationId="{FBB3444A-472E-400E-81D0-7CCDEEECC9C3}"/>
          </ac:grpSpMkLst>
        </pc:grpChg>
        <pc:picChg chg="add mod ord">
          <ac:chgData name="Διονύσιος Κουρέας" userId="398d566b20a63ef5" providerId="Windows Live" clId="Web-{083F885A-B57C-92EB-AE70-D099F91740EE}" dt="2024-04-29T20:27:31.263" v="724" actId="1076"/>
          <ac:picMkLst>
            <pc:docMk/>
            <pc:sldMk cId="456331225" sldId="272"/>
            <ac:picMk id="4" creationId="{ABC62CB2-FCD0-44BF-7B68-F0D2B7B2961C}"/>
          </ac:picMkLst>
        </pc:picChg>
      </pc:sldChg>
      <pc:sldChg chg="addSp delSp modSp new del mod modTransition setBg modClrScheme chgLayout">
        <pc:chgData name="Διονύσιος Κουρέας" userId="398d566b20a63ef5" providerId="Windows Live" clId="Web-{083F885A-B57C-92EB-AE70-D099F91740EE}" dt="2024-04-29T20:52:29.384" v="886"/>
        <pc:sldMkLst>
          <pc:docMk/>
          <pc:sldMk cId="1853931076" sldId="273"/>
        </pc:sldMkLst>
        <pc:spChg chg="del">
          <ac:chgData name="Διονύσιος Κουρέας" userId="398d566b20a63ef5" providerId="Windows Live" clId="Web-{083F885A-B57C-92EB-AE70-D099F91740EE}" dt="2024-04-29T20:17:58.305" v="716"/>
          <ac:spMkLst>
            <pc:docMk/>
            <pc:sldMk cId="1853931076" sldId="273"/>
            <ac:spMk id="2" creationId="{2C325B4A-2394-A78B-5D0A-ACE1E21F841E}"/>
          </ac:spMkLst>
        </pc:spChg>
        <pc:spChg chg="del">
          <ac:chgData name="Διονύσιος Κουρέας" userId="398d566b20a63ef5" providerId="Windows Live" clId="Web-{083F885A-B57C-92EB-AE70-D099F91740EE}" dt="2024-04-29T20:17:58.305" v="716"/>
          <ac:spMkLst>
            <pc:docMk/>
            <pc:sldMk cId="1853931076" sldId="273"/>
            <ac:spMk id="3" creationId="{3080FF76-7F73-9053-F9F5-65EC35455E30}"/>
          </ac:spMkLst>
        </pc:spChg>
        <pc:spChg chg="add mod">
          <ac:chgData name="Διονύσιος Κουρέας" userId="398d566b20a63ef5" providerId="Windows Live" clId="Web-{083F885A-B57C-92EB-AE70-D099F91740EE}" dt="2024-04-29T20:18:26.884" v="720" actId="14100"/>
          <ac:spMkLst>
            <pc:docMk/>
            <pc:sldMk cId="1853931076" sldId="273"/>
            <ac:spMk id="4" creationId="{312AD0F1-8FA8-88B5-7FB4-AE18C9B25E8F}"/>
          </ac:spMkLst>
        </pc:spChg>
      </pc:sldChg>
      <pc:sldChg chg="addSp delSp modSp new mod modTransition setBg modClrScheme setClrOvrMap chgLayout">
        <pc:chgData name="Διονύσιος Κουρέας" userId="398d566b20a63ef5" providerId="Windows Live" clId="Web-{083F885A-B57C-92EB-AE70-D099F91740EE}" dt="2024-04-29T21:26:39.311" v="1200"/>
        <pc:sldMkLst>
          <pc:docMk/>
          <pc:sldMk cId="381184123" sldId="274"/>
        </pc:sldMkLst>
        <pc:spChg chg="add mod ord">
          <ac:chgData name="Διονύσιος Κουρέας" userId="398d566b20a63ef5" providerId="Windows Live" clId="Web-{083F885A-B57C-92EB-AE70-D099F91740EE}" dt="2024-04-29T21:07:02.416" v="1005" actId="20577"/>
          <ac:spMkLst>
            <pc:docMk/>
            <pc:sldMk cId="381184123" sldId="274"/>
            <ac:spMk id="2" creationId="{ADC3E55F-C785-8F89-EA97-ACD91D9BD4FF}"/>
          </ac:spMkLst>
        </pc:spChg>
        <pc:spChg chg="add mod ord">
          <ac:chgData name="Διονύσιος Κουρέας" userId="398d566b20a63ef5" providerId="Windows Live" clId="Web-{083F885A-B57C-92EB-AE70-D099F91740EE}" dt="2024-04-29T20:52:13.774" v="885" actId="20577"/>
          <ac:spMkLst>
            <pc:docMk/>
            <pc:sldMk cId="381184123" sldId="274"/>
            <ac:spMk id="3" creationId="{490DA0DE-0525-DAC3-3A17-05437FF61107}"/>
          </ac:spMkLst>
        </pc:spChg>
        <pc:spChg chg="add del mod">
          <ac:chgData name="Διονύσιος Κουρέας" userId="398d566b20a63ef5" providerId="Windows Live" clId="Web-{083F885A-B57C-92EB-AE70-D099F91740EE}" dt="2024-04-29T21:04:07.831" v="992"/>
          <ac:spMkLst>
            <pc:docMk/>
            <pc:sldMk cId="381184123" sldId="274"/>
            <ac:spMk id="4" creationId="{E9808C51-301E-40BD-2387-21CABFE69DA3}"/>
          </ac:spMkLst>
        </pc:spChg>
        <pc:spChg chg="add mod">
          <ac:chgData name="Διονύσιος Κουρέας" userId="398d566b20a63ef5" providerId="Windows Live" clId="Web-{083F885A-B57C-92EB-AE70-D099F91740EE}" dt="2024-04-29T21:09:37.973" v="1015" actId="20577"/>
          <ac:spMkLst>
            <pc:docMk/>
            <pc:sldMk cId="381184123" sldId="274"/>
            <ac:spMk id="6" creationId="{025A2F8A-426E-1AA1-4CF9-B81CFDF65F1C}"/>
          </ac:spMkLst>
        </pc:spChg>
        <pc:spChg chg="add mod">
          <ac:chgData name="Διονύσιος Κουρέας" userId="398d566b20a63ef5" providerId="Windows Live" clId="Web-{083F885A-B57C-92EB-AE70-D099F91740EE}" dt="2024-04-29T21:07:20.870" v="1009" actId="20577"/>
          <ac:spMkLst>
            <pc:docMk/>
            <pc:sldMk cId="381184123" sldId="274"/>
            <ac:spMk id="15" creationId="{9CAB4662-34FD-0C0C-74D9-FBA577667C6F}"/>
          </ac:spMkLst>
        </pc:spChg>
        <pc:spChg chg="add del">
          <ac:chgData name="Διονύσιος Κουρέας" userId="398d566b20a63ef5" providerId="Windows Live" clId="Web-{083F885A-B57C-92EB-AE70-D099F91740EE}" dt="2024-04-29T20:34:31.830" v="769"/>
          <ac:spMkLst>
            <pc:docMk/>
            <pc:sldMk cId="381184123" sldId="274"/>
            <ac:spMk id="16" creationId="{E67A1FC6-22FB-4EA7-B90A-C9F18FBEF30F}"/>
          </ac:spMkLst>
        </pc:spChg>
        <pc:spChg chg="add del">
          <ac:chgData name="Διονύσιος Κουρέας" userId="398d566b20a63ef5" providerId="Windows Live" clId="Web-{083F885A-B57C-92EB-AE70-D099F91740EE}" dt="2024-04-29T20:34:31.830" v="769"/>
          <ac:spMkLst>
            <pc:docMk/>
            <pc:sldMk cId="381184123" sldId="274"/>
            <ac:spMk id="18" creationId="{6246FDC4-DD97-431A-914A-9EB57A4A3C7C}"/>
          </ac:spMkLst>
        </pc:spChg>
        <pc:spChg chg="add del">
          <ac:chgData name="Διονύσιος Κουρέας" userId="398d566b20a63ef5" providerId="Windows Live" clId="Web-{083F885A-B57C-92EB-AE70-D099F91740EE}" dt="2024-04-29T20:34:31.830" v="769"/>
          <ac:spMkLst>
            <pc:docMk/>
            <pc:sldMk cId="381184123" sldId="274"/>
            <ac:spMk id="20" creationId="{CD4E68A2-74B0-42F5-BB75-2E1A7C2018C7}"/>
          </ac:spMkLst>
        </pc:spChg>
        <pc:spChg chg="add">
          <ac:chgData name="Διονύσιος Κουρέας" userId="398d566b20a63ef5" providerId="Windows Live" clId="Web-{083F885A-B57C-92EB-AE70-D099F91740EE}" dt="2024-04-29T20:34:31.830" v="769"/>
          <ac:spMkLst>
            <pc:docMk/>
            <pc:sldMk cId="381184123" sldId="274"/>
            <ac:spMk id="33" creationId="{E5A92FE9-DB05-4D0D-AF5A-BE8664B9FFB4}"/>
          </ac:spMkLst>
        </pc:spChg>
        <pc:grpChg chg="add del">
          <ac:chgData name="Διονύσιος Κουρέας" userId="398d566b20a63ef5" providerId="Windows Live" clId="Web-{083F885A-B57C-92EB-AE70-D099F91740EE}" dt="2024-04-29T20:34:31.830" v="769"/>
          <ac:grpSpMkLst>
            <pc:docMk/>
            <pc:sldMk cId="381184123" sldId="274"/>
            <ac:grpSpMk id="8" creationId="{E9D059B6-ADD8-488A-B346-63289E90D13F}"/>
          </ac:grpSpMkLst>
        </pc:grpChg>
        <pc:grpChg chg="add">
          <ac:chgData name="Διονύσιος Κουρέας" userId="398d566b20a63ef5" providerId="Windows Live" clId="Web-{083F885A-B57C-92EB-AE70-D099F91740EE}" dt="2024-04-29T20:34:31.830" v="769"/>
          <ac:grpSpMkLst>
            <pc:docMk/>
            <pc:sldMk cId="381184123" sldId="274"/>
            <ac:grpSpMk id="25" creationId="{E9D059B6-ADD8-488A-B346-63289E90D13F}"/>
          </ac:grpSpMkLst>
        </pc:grpChg>
        <pc:grpChg chg="add">
          <ac:chgData name="Διονύσιος Κουρέας" userId="398d566b20a63ef5" providerId="Windows Live" clId="Web-{083F885A-B57C-92EB-AE70-D099F91740EE}" dt="2024-04-29T20:34:31.830" v="769"/>
          <ac:grpSpMkLst>
            <pc:docMk/>
            <pc:sldMk cId="381184123" sldId="274"/>
            <ac:grpSpMk id="35" creationId="{53D9B26A-5143-49A7-BA98-D871D5BD719A}"/>
          </ac:grpSpMkLst>
        </pc:grpChg>
      </pc:sldChg>
      <pc:sldChg chg="addSp modSp new mod modTransition setBg addAnim delAnim modAnim setClrOvrMap">
        <pc:chgData name="Διονύσιος Κουρέας" userId="398d566b20a63ef5" providerId="Windows Live" clId="Web-{083F885A-B57C-92EB-AE70-D099F91740EE}" dt="2024-04-29T21:26:39.311" v="1201"/>
        <pc:sldMkLst>
          <pc:docMk/>
          <pc:sldMk cId="694417804" sldId="275"/>
        </pc:sldMkLst>
        <pc:spChg chg="mod">
          <ac:chgData name="Διονύσιος Κουρέας" userId="398d566b20a63ef5" providerId="Windows Live" clId="Web-{083F885A-B57C-92EB-AE70-D099F91740EE}" dt="2024-04-29T21:07:10.479" v="1007" actId="20577"/>
          <ac:spMkLst>
            <pc:docMk/>
            <pc:sldMk cId="694417804" sldId="275"/>
            <ac:spMk id="2" creationId="{71D78D39-C7E0-3D17-F313-BDCB3917D63D}"/>
          </ac:spMkLst>
        </pc:spChg>
        <pc:spChg chg="mod">
          <ac:chgData name="Διονύσιος Κουρέας" userId="398d566b20a63ef5" providerId="Windows Live" clId="Web-{083F885A-B57C-92EB-AE70-D099F91740EE}" dt="2024-04-29T21:09:27.269" v="1014" actId="20577"/>
          <ac:spMkLst>
            <pc:docMk/>
            <pc:sldMk cId="694417804" sldId="275"/>
            <ac:spMk id="3" creationId="{D041BC4C-4228-48D9-826A-97420F52E31B}"/>
          </ac:spMkLst>
        </pc:spChg>
        <pc:spChg chg="add mod">
          <ac:chgData name="Διονύσιος Κουρέας" userId="398d566b20a63ef5" providerId="Windows Live" clId="Web-{083F885A-B57C-92EB-AE70-D099F91740EE}" dt="2024-04-29T20:58:06.115" v="917" actId="1076"/>
          <ac:spMkLst>
            <pc:docMk/>
            <pc:sldMk cId="694417804" sldId="275"/>
            <ac:spMk id="6" creationId="{0EFEAAA6-F6CF-293E-A617-FA8CB488483E}"/>
          </ac:spMkLst>
        </pc:spChg>
        <pc:spChg chg="add mod">
          <ac:chgData name="Διονύσιος Κουρέας" userId="398d566b20a63ef5" providerId="Windows Live" clId="Web-{083F885A-B57C-92EB-AE70-D099F91740EE}" dt="2024-04-29T20:58:34.241" v="919" actId="1076"/>
          <ac:spMkLst>
            <pc:docMk/>
            <pc:sldMk cId="694417804" sldId="275"/>
            <ac:spMk id="8" creationId="{21380D2B-ADF6-F09C-4F9F-F87AF1FFC2E0}"/>
          </ac:spMkLst>
        </pc:spChg>
        <pc:spChg chg="add">
          <ac:chgData name="Διονύσιος Κουρέας" userId="398d566b20a63ef5" providerId="Windows Live" clId="Web-{083F885A-B57C-92EB-AE70-D099F91740EE}" dt="2024-04-29T20:56:44.940" v="913"/>
          <ac:spMkLst>
            <pc:docMk/>
            <pc:sldMk cId="694417804" sldId="275"/>
            <ac:spMk id="17" creationId="{F64080D6-34DE-4277-97CC-2FB3812846DA}"/>
          </ac:spMkLst>
        </pc:spChg>
        <pc:spChg chg="add mod">
          <ac:chgData name="Διονύσιος Κουρέας" userId="398d566b20a63ef5" providerId="Windows Live" clId="Web-{083F885A-B57C-92EB-AE70-D099F91740EE}" dt="2024-04-29T21:20:57.111" v="1105" actId="1076"/>
          <ac:spMkLst>
            <pc:docMk/>
            <pc:sldMk cId="694417804" sldId="275"/>
            <ac:spMk id="18" creationId="{F1EFCBEF-6CAD-3B81-0EDC-3F5ED15DB40A}"/>
          </ac:spMkLst>
        </pc:spChg>
        <pc:spChg chg="add mod">
          <ac:chgData name="Διονύσιος Κουρέας" userId="398d566b20a63ef5" providerId="Windows Live" clId="Web-{083F885A-B57C-92EB-AE70-D099F91740EE}" dt="2024-04-29T21:21:35.159" v="1107" actId="1076"/>
          <ac:spMkLst>
            <pc:docMk/>
            <pc:sldMk cId="694417804" sldId="275"/>
            <ac:spMk id="20" creationId="{77910AD6-8DAB-06FE-350D-80B535DED5E3}"/>
          </ac:spMkLst>
        </pc:spChg>
        <pc:grpChg chg="add">
          <ac:chgData name="Διονύσιος Κουρέας" userId="398d566b20a63ef5" providerId="Windows Live" clId="Web-{083F885A-B57C-92EB-AE70-D099F91740EE}" dt="2024-04-29T20:56:44.940" v="913"/>
          <ac:grpSpMkLst>
            <pc:docMk/>
            <pc:sldMk cId="694417804" sldId="275"/>
            <ac:grpSpMk id="9" creationId="{08F94D66-27EC-4CB8-8226-D7F41C161863}"/>
          </ac:grpSpMkLst>
        </pc:grpChg>
        <pc:picChg chg="add mod ord">
          <ac:chgData name="Διονύσιος Κουρέας" userId="398d566b20a63ef5" providerId="Windows Live" clId="Web-{083F885A-B57C-92EB-AE70-D099F91740EE}" dt="2024-04-29T20:56:44.940" v="913"/>
          <ac:picMkLst>
            <pc:docMk/>
            <pc:sldMk cId="694417804" sldId="275"/>
            <ac:picMk id="4" creationId="{368A5F54-51E3-280D-BFDC-AD96E2D78F59}"/>
          </ac:picMkLst>
        </pc:picChg>
      </pc:sldChg>
      <pc:sldChg chg="addSp delSp modSp new mod modTransition setBg setClrOvrMap">
        <pc:chgData name="Διονύσιος Κουρέας" userId="398d566b20a63ef5" providerId="Windows Live" clId="Web-{083F885A-B57C-92EB-AE70-D099F91740EE}" dt="2024-04-29T21:26:39.311" v="1202"/>
        <pc:sldMkLst>
          <pc:docMk/>
          <pc:sldMk cId="2928833049" sldId="276"/>
        </pc:sldMkLst>
        <pc:spChg chg="mod">
          <ac:chgData name="Διονύσιος Κουρέας" userId="398d566b20a63ef5" providerId="Windows Live" clId="Web-{083F885A-B57C-92EB-AE70-D099F91740EE}" dt="2024-04-29T21:18:26.746" v="1094"/>
          <ac:spMkLst>
            <pc:docMk/>
            <pc:sldMk cId="2928833049" sldId="276"/>
            <ac:spMk id="2" creationId="{ED406D54-A3B3-2D89-F9C0-61B6C19B75D0}"/>
          </ac:spMkLst>
        </pc:spChg>
        <pc:spChg chg="mod">
          <ac:chgData name="Διονύσιος Κουρέας" userId="398d566b20a63ef5" providerId="Windows Live" clId="Web-{083F885A-B57C-92EB-AE70-D099F91740EE}" dt="2024-04-29T21:18:42.575" v="1097" actId="20577"/>
          <ac:spMkLst>
            <pc:docMk/>
            <pc:sldMk cId="2928833049" sldId="276"/>
            <ac:spMk id="3" creationId="{2923005C-93A7-A56E-CFA0-0564C469A573}"/>
          </ac:spMkLst>
        </pc:spChg>
        <pc:spChg chg="add del">
          <ac:chgData name="Διονύσιος Κουρέας" userId="398d566b20a63ef5" providerId="Windows Live" clId="Web-{083F885A-B57C-92EB-AE70-D099F91740EE}" dt="2024-04-29T21:15:24.708" v="1021"/>
          <ac:spMkLst>
            <pc:docMk/>
            <pc:sldMk cId="2928833049" sldId="276"/>
            <ac:spMk id="6" creationId="{DD4F4F53-796A-489C-2368-3921158DA45D}"/>
          </ac:spMkLst>
        </pc:spChg>
        <pc:spChg chg="add mod">
          <ac:chgData name="Διονύσιος Κουρέας" userId="398d566b20a63ef5" providerId="Windows Live" clId="Web-{083F885A-B57C-92EB-AE70-D099F91740EE}" dt="2024-04-29T21:19:41.171" v="1101" actId="1076"/>
          <ac:spMkLst>
            <pc:docMk/>
            <pc:sldMk cId="2928833049" sldId="276"/>
            <ac:spMk id="8" creationId="{A60F9F79-5A2B-CD6A-DAB6-D2A117984A4A}"/>
          </ac:spMkLst>
        </pc:spChg>
        <pc:spChg chg="add del">
          <ac:chgData name="Διονύσιος Κουρέας" userId="398d566b20a63ef5" providerId="Windows Live" clId="Web-{083F885A-B57C-92EB-AE70-D099F91740EE}" dt="2024-04-29T21:18:26.746" v="1094"/>
          <ac:spMkLst>
            <pc:docMk/>
            <pc:sldMk cId="2928833049" sldId="276"/>
            <ac:spMk id="17" creationId="{C2A2366C-96BE-4587-BABC-529047265AC1}"/>
          </ac:spMkLst>
        </pc:spChg>
        <pc:spChg chg="add mod">
          <ac:chgData name="Διονύσιος Κουρέας" userId="398d566b20a63ef5" providerId="Windows Live" clId="Web-{083F885A-B57C-92EB-AE70-D099F91740EE}" dt="2024-04-29T21:20:24.172" v="1103" actId="1076"/>
          <ac:spMkLst>
            <pc:docMk/>
            <pc:sldMk cId="2928833049" sldId="276"/>
            <ac:spMk id="18" creationId="{0BC70AF8-4F14-6A45-043C-69E65DD94EDB}"/>
          </ac:spMkLst>
        </pc:spChg>
        <pc:spChg chg="add">
          <ac:chgData name="Διονύσιος Κουρέας" userId="398d566b20a63ef5" providerId="Windows Live" clId="Web-{083F885A-B57C-92EB-AE70-D099F91740EE}" dt="2024-04-29T21:18:26.746" v="1094"/>
          <ac:spMkLst>
            <pc:docMk/>
            <pc:sldMk cId="2928833049" sldId="276"/>
            <ac:spMk id="30" creationId="{F64080D6-34DE-4277-97CC-2FB3812846DA}"/>
          </ac:spMkLst>
        </pc:spChg>
        <pc:grpChg chg="add del">
          <ac:chgData name="Διονύσιος Κουρέας" userId="398d566b20a63ef5" providerId="Windows Live" clId="Web-{083F885A-B57C-92EB-AE70-D099F91740EE}" dt="2024-04-29T21:18:26.746" v="1094"/>
          <ac:grpSpMkLst>
            <pc:docMk/>
            <pc:sldMk cId="2928833049" sldId="276"/>
            <ac:grpSpMk id="9" creationId="{08F94D66-27EC-4CB8-8226-D7F41C161863}"/>
          </ac:grpSpMkLst>
        </pc:grpChg>
        <pc:grpChg chg="add">
          <ac:chgData name="Διονύσιος Κουρέας" userId="398d566b20a63ef5" providerId="Windows Live" clId="Web-{083F885A-B57C-92EB-AE70-D099F91740EE}" dt="2024-04-29T21:18:26.746" v="1094"/>
          <ac:grpSpMkLst>
            <pc:docMk/>
            <pc:sldMk cId="2928833049" sldId="276"/>
            <ac:grpSpMk id="22" creationId="{08F94D66-27EC-4CB8-8226-D7F41C161863}"/>
          </ac:grpSpMkLst>
        </pc:grpChg>
        <pc:picChg chg="add mod ord">
          <ac:chgData name="Διονύσιος Κουρέας" userId="398d566b20a63ef5" providerId="Windows Live" clId="Web-{083F885A-B57C-92EB-AE70-D099F91740EE}" dt="2024-04-29T21:18:26.746" v="1094"/>
          <ac:picMkLst>
            <pc:docMk/>
            <pc:sldMk cId="2928833049" sldId="276"/>
            <ac:picMk id="4" creationId="{E863305C-6329-A110-DC3F-AB491DAD891F}"/>
          </ac:picMkLst>
        </pc:picChg>
      </pc:sldChg>
      <pc:sldMasterChg chg="add del addSldLayout delSldLayout">
        <pc:chgData name="Διονύσιος Κουρέας" userId="398d566b20a63ef5" providerId="Windows Live" clId="Web-{083F885A-B57C-92EB-AE70-D099F91740EE}" dt="2024-04-29T18:25:38.123" v="115"/>
        <pc:sldMasterMkLst>
          <pc:docMk/>
          <pc:sldMasterMk cId="2841979458" sldId="2147483786"/>
        </pc:sldMasterMkLst>
        <pc:sldLayoutChg chg="add del">
          <pc:chgData name="Διονύσιος Κουρέας" userId="398d566b20a63ef5" providerId="Windows Live" clId="Web-{083F885A-B57C-92EB-AE70-D099F91740EE}" dt="2024-04-29T18:25:38.123" v="115"/>
          <pc:sldLayoutMkLst>
            <pc:docMk/>
            <pc:sldMasterMk cId="2841979458" sldId="2147483786"/>
            <pc:sldLayoutMk cId="3555469035" sldId="2147483787"/>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1375329471" sldId="2147483788"/>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2223317791" sldId="2147483789"/>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3306463818" sldId="2147483790"/>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2671650819" sldId="2147483791"/>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2125145890" sldId="2147483792"/>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3720745406" sldId="2147483793"/>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3485110761" sldId="2147483794"/>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3278222235" sldId="2147483795"/>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1865606617" sldId="2147483796"/>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1373513596" sldId="2147483797"/>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463786149" sldId="2147483798"/>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289991328" sldId="2147483799"/>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209840255" sldId="2147483800"/>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1084245662" sldId="2147483801"/>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3410778603" sldId="2147483802"/>
          </pc:sldLayoutMkLst>
        </pc:sldLayoutChg>
        <pc:sldLayoutChg chg="add del">
          <pc:chgData name="Διονύσιος Κουρέας" userId="398d566b20a63ef5" providerId="Windows Live" clId="Web-{083F885A-B57C-92EB-AE70-D099F91740EE}" dt="2024-04-29T18:25:38.123" v="115"/>
          <pc:sldLayoutMkLst>
            <pc:docMk/>
            <pc:sldMasterMk cId="2841979458" sldId="2147483786"/>
            <pc:sldLayoutMk cId="4091906366" sldId="2147483803"/>
          </pc:sldLayoutMkLst>
        </pc:sldLayoutChg>
      </pc:sldMasterChg>
      <pc:sldMasterChg chg="add del addSldLayout delSldLayout modSldLayout">
        <pc:chgData name="Διονύσιος Κουρέας" userId="398d566b20a63ef5" providerId="Windows Live" clId="Web-{083F885A-B57C-92EB-AE70-D099F91740EE}" dt="2024-04-29T18:25:38.123" v="115"/>
        <pc:sldMasterMkLst>
          <pc:docMk/>
          <pc:sldMasterMk cId="3753955537" sldId="2147483804"/>
        </pc:sldMasterMkLst>
        <pc:sldLayoutChg chg="add del mod replId">
          <pc:chgData name="Διονύσιος Κουρέας" userId="398d566b20a63ef5" providerId="Windows Live" clId="Web-{083F885A-B57C-92EB-AE70-D099F91740EE}" dt="2024-04-29T18:25:38.123" v="115"/>
          <pc:sldLayoutMkLst>
            <pc:docMk/>
            <pc:sldMasterMk cId="3753955537" sldId="2147483804"/>
            <pc:sldLayoutMk cId="323307350" sldId="2147483805"/>
          </pc:sldLayoutMkLst>
        </pc:sldLayoutChg>
        <pc:sldLayoutChg chg="add del mod replId">
          <pc:chgData name="Διονύσιος Κουρέας" userId="398d566b20a63ef5" providerId="Windows Live" clId="Web-{083F885A-B57C-92EB-AE70-D099F91740EE}" dt="2024-04-29T18:25:38.123" v="115"/>
          <pc:sldLayoutMkLst>
            <pc:docMk/>
            <pc:sldMasterMk cId="3753955537" sldId="2147483804"/>
            <pc:sldLayoutMk cId="12418159" sldId="2147483806"/>
          </pc:sldLayoutMkLst>
        </pc:sldLayoutChg>
        <pc:sldLayoutChg chg="add del mod replId">
          <pc:chgData name="Διονύσιος Κουρέας" userId="398d566b20a63ef5" providerId="Windows Live" clId="Web-{083F885A-B57C-92EB-AE70-D099F91740EE}" dt="2024-04-29T18:25:38.123" v="115"/>
          <pc:sldLayoutMkLst>
            <pc:docMk/>
            <pc:sldMasterMk cId="3753955537" sldId="2147483804"/>
            <pc:sldLayoutMk cId="3426264939" sldId="2147483807"/>
          </pc:sldLayoutMkLst>
        </pc:sldLayoutChg>
        <pc:sldLayoutChg chg="add del mod replId">
          <pc:chgData name="Διονύσιος Κουρέας" userId="398d566b20a63ef5" providerId="Windows Live" clId="Web-{083F885A-B57C-92EB-AE70-D099F91740EE}" dt="2024-04-29T18:25:38.123" v="115"/>
          <pc:sldLayoutMkLst>
            <pc:docMk/>
            <pc:sldMasterMk cId="3753955537" sldId="2147483804"/>
            <pc:sldLayoutMk cId="3558449871" sldId="2147483808"/>
          </pc:sldLayoutMkLst>
        </pc:sldLayoutChg>
        <pc:sldLayoutChg chg="add del mod replId">
          <pc:chgData name="Διονύσιος Κουρέας" userId="398d566b20a63ef5" providerId="Windows Live" clId="Web-{083F885A-B57C-92EB-AE70-D099F91740EE}" dt="2024-04-29T18:25:38.123" v="115"/>
          <pc:sldLayoutMkLst>
            <pc:docMk/>
            <pc:sldMasterMk cId="3753955537" sldId="2147483804"/>
            <pc:sldLayoutMk cId="1601900308" sldId="2147483809"/>
          </pc:sldLayoutMkLst>
        </pc:sldLayoutChg>
        <pc:sldLayoutChg chg="add del mod replId">
          <pc:chgData name="Διονύσιος Κουρέας" userId="398d566b20a63ef5" providerId="Windows Live" clId="Web-{083F885A-B57C-92EB-AE70-D099F91740EE}" dt="2024-04-29T18:25:38.123" v="115"/>
          <pc:sldLayoutMkLst>
            <pc:docMk/>
            <pc:sldMasterMk cId="3753955537" sldId="2147483804"/>
            <pc:sldLayoutMk cId="1838395464" sldId="2147483810"/>
          </pc:sldLayoutMkLst>
        </pc:sldLayoutChg>
        <pc:sldLayoutChg chg="add del mod replId">
          <pc:chgData name="Διονύσιος Κουρέας" userId="398d566b20a63ef5" providerId="Windows Live" clId="Web-{083F885A-B57C-92EB-AE70-D099F91740EE}" dt="2024-04-29T18:25:38.123" v="115"/>
          <pc:sldLayoutMkLst>
            <pc:docMk/>
            <pc:sldMasterMk cId="3753955537" sldId="2147483804"/>
            <pc:sldLayoutMk cId="147220580" sldId="2147483811"/>
          </pc:sldLayoutMkLst>
        </pc:sldLayoutChg>
        <pc:sldLayoutChg chg="add del mod replId">
          <pc:chgData name="Διονύσιος Κουρέας" userId="398d566b20a63ef5" providerId="Windows Live" clId="Web-{083F885A-B57C-92EB-AE70-D099F91740EE}" dt="2024-04-29T18:25:38.123" v="115"/>
          <pc:sldLayoutMkLst>
            <pc:docMk/>
            <pc:sldMasterMk cId="3753955537" sldId="2147483804"/>
            <pc:sldLayoutMk cId="3441898827" sldId="2147483812"/>
          </pc:sldLayoutMkLst>
        </pc:sldLayoutChg>
        <pc:sldLayoutChg chg="add del mod replId">
          <pc:chgData name="Διονύσιος Κουρέας" userId="398d566b20a63ef5" providerId="Windows Live" clId="Web-{083F885A-B57C-92EB-AE70-D099F91740EE}" dt="2024-04-29T18:25:38.123" v="115"/>
          <pc:sldLayoutMkLst>
            <pc:docMk/>
            <pc:sldMasterMk cId="3753955537" sldId="2147483804"/>
            <pc:sldLayoutMk cId="2500862326" sldId="2147483813"/>
          </pc:sldLayoutMkLst>
        </pc:sldLayoutChg>
        <pc:sldLayoutChg chg="add del mod replId">
          <pc:chgData name="Διονύσιος Κουρέας" userId="398d566b20a63ef5" providerId="Windows Live" clId="Web-{083F885A-B57C-92EB-AE70-D099F91740EE}" dt="2024-04-29T18:25:38.123" v="115"/>
          <pc:sldLayoutMkLst>
            <pc:docMk/>
            <pc:sldMasterMk cId="3753955537" sldId="2147483804"/>
            <pc:sldLayoutMk cId="3473736800" sldId="2147483814"/>
          </pc:sldLayoutMkLst>
        </pc:sldLayoutChg>
        <pc:sldLayoutChg chg="add del mod replId">
          <pc:chgData name="Διονύσιος Κουρέας" userId="398d566b20a63ef5" providerId="Windows Live" clId="Web-{083F885A-B57C-92EB-AE70-D099F91740EE}" dt="2024-04-29T18:25:38.123" v="115"/>
          <pc:sldLayoutMkLst>
            <pc:docMk/>
            <pc:sldMasterMk cId="3753955537" sldId="2147483804"/>
            <pc:sldLayoutMk cId="68836035" sldId="2147483815"/>
          </pc:sldLayoutMkLst>
        </pc:sldLayoutChg>
      </pc:sldMasterChg>
      <pc:sldMasterChg chg="add del addSldLayout delSldLayout modSldLayout">
        <pc:chgData name="Διονύσιος Κουρέας" userId="398d566b20a63ef5" providerId="Windows Live" clId="Web-{083F885A-B57C-92EB-AE70-D099F91740EE}" dt="2024-04-29T18:25:36.326" v="114"/>
        <pc:sldMasterMkLst>
          <pc:docMk/>
          <pc:sldMasterMk cId="2704701573" sldId="2147483816"/>
        </pc:sldMasterMkLst>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2106193570" sldId="2147483817"/>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3100636200" sldId="2147483818"/>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3167751286" sldId="2147483819"/>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1269685427" sldId="2147483820"/>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1562136949" sldId="2147483821"/>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4200674718" sldId="2147483822"/>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2394598678" sldId="2147483823"/>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2837801590" sldId="2147483824"/>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1307327570" sldId="2147483825"/>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1052758665" sldId="2147483826"/>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4187601065" sldId="2147483827"/>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833468820" sldId="2147483828"/>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2057214846" sldId="2147483829"/>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3506310025" sldId="2147483830"/>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1914911704" sldId="2147483831"/>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3420187175" sldId="2147483832"/>
          </pc:sldLayoutMkLst>
        </pc:sldLayoutChg>
        <pc:sldLayoutChg chg="add del mod replId">
          <pc:chgData name="Διονύσιος Κουρέας" userId="398d566b20a63ef5" providerId="Windows Live" clId="Web-{083F885A-B57C-92EB-AE70-D099F91740EE}" dt="2024-04-29T18:25:36.326" v="114"/>
          <pc:sldLayoutMkLst>
            <pc:docMk/>
            <pc:sldMasterMk cId="2704701573" sldId="2147483816"/>
            <pc:sldLayoutMk cId="110005769" sldId="2147483833"/>
          </pc:sldLayoutMkLst>
        </pc:sldLayoutChg>
      </pc:sldMasterChg>
    </pc:docChg>
  </pc:docChgLst>
  <pc:docChgLst>
    <pc:chgData name="Διονύσιος Κουρέας" userId="398d566b20a63ef5" providerId="Windows Live" clId="Web-{5C4DD9BD-9CCA-DD00-7746-4F1BD71231A8}"/>
    <pc:docChg chg="addSld modSld">
      <pc:chgData name="Διονύσιος Κουρέας" userId="398d566b20a63ef5" providerId="Windows Live" clId="Web-{5C4DD9BD-9CCA-DD00-7746-4F1BD71231A8}" dt="2024-04-29T21:32:58.813" v="54"/>
      <pc:docMkLst>
        <pc:docMk/>
      </pc:docMkLst>
      <pc:sldChg chg="modTransition">
        <pc:chgData name="Διονύσιος Κουρέας" userId="398d566b20a63ef5" providerId="Windows Live" clId="Web-{5C4DD9BD-9CCA-DD00-7746-4F1BD71231A8}" dt="2024-04-29T21:29:49.415" v="2"/>
        <pc:sldMkLst>
          <pc:docMk/>
          <pc:sldMk cId="2928833049" sldId="276"/>
        </pc:sldMkLst>
      </pc:sldChg>
      <pc:sldChg chg="addSp modSp new mod modTransition setBg setClrOvrMap">
        <pc:chgData name="Διονύσιος Κουρέας" userId="398d566b20a63ef5" providerId="Windows Live" clId="Web-{5C4DD9BD-9CCA-DD00-7746-4F1BD71231A8}" dt="2024-04-29T21:32:29.828" v="48" actId="20577"/>
        <pc:sldMkLst>
          <pc:docMk/>
          <pc:sldMk cId="1853011519" sldId="277"/>
        </pc:sldMkLst>
        <pc:spChg chg="mod">
          <ac:chgData name="Διονύσιος Κουρέας" userId="398d566b20a63ef5" providerId="Windows Live" clId="Web-{5C4DD9BD-9CCA-DD00-7746-4F1BD71231A8}" dt="2024-04-29T21:32:17.577" v="41" actId="20577"/>
          <ac:spMkLst>
            <pc:docMk/>
            <pc:sldMk cId="1853011519" sldId="277"/>
            <ac:spMk id="2" creationId="{DD90B760-12BC-37EE-E651-89D433E69B3F}"/>
          </ac:spMkLst>
        </pc:spChg>
        <pc:spChg chg="mod">
          <ac:chgData name="Διονύσιος Κουρέας" userId="398d566b20a63ef5" providerId="Windows Live" clId="Web-{5C4DD9BD-9CCA-DD00-7746-4F1BD71231A8}" dt="2024-04-29T21:32:29.828" v="48" actId="20577"/>
          <ac:spMkLst>
            <pc:docMk/>
            <pc:sldMk cId="1853011519" sldId="277"/>
            <ac:spMk id="3" creationId="{3458427B-6E9D-8FBF-2559-7DC864378636}"/>
          </ac:spMkLst>
        </pc:spChg>
        <pc:spChg chg="add">
          <ac:chgData name="Διονύσιος Κουρέας" userId="398d566b20a63ef5" providerId="Windows Live" clId="Web-{5C4DD9BD-9CCA-DD00-7746-4F1BD71231A8}" dt="2024-04-29T21:30:16.369" v="7"/>
          <ac:spMkLst>
            <pc:docMk/>
            <pc:sldMk cId="1853011519" sldId="277"/>
            <ac:spMk id="17" creationId="{F64080D6-34DE-4277-97CC-2FB3812846DA}"/>
          </ac:spMkLst>
        </pc:spChg>
        <pc:grpChg chg="add">
          <ac:chgData name="Διονύσιος Κουρέας" userId="398d566b20a63ef5" providerId="Windows Live" clId="Web-{5C4DD9BD-9CCA-DD00-7746-4F1BD71231A8}" dt="2024-04-29T21:30:16.369" v="7"/>
          <ac:grpSpMkLst>
            <pc:docMk/>
            <pc:sldMk cId="1853011519" sldId="277"/>
            <ac:grpSpMk id="9" creationId="{08F94D66-27EC-4CB8-8226-D7F41C161863}"/>
          </ac:grpSpMkLst>
        </pc:grpChg>
        <pc:picChg chg="add mod ord">
          <ac:chgData name="Διονύσιος Κουρέας" userId="398d566b20a63ef5" providerId="Windows Live" clId="Web-{5C4DD9BD-9CCA-DD00-7746-4F1BD71231A8}" dt="2024-04-29T21:30:16.369" v="7"/>
          <ac:picMkLst>
            <pc:docMk/>
            <pc:sldMk cId="1853011519" sldId="277"/>
            <ac:picMk id="4" creationId="{C30BCD57-F644-3904-40CD-61B5BF63DCC9}"/>
          </ac:picMkLst>
        </pc:picChg>
      </pc:sldChg>
      <pc:sldChg chg="addSp modSp new modTransition">
        <pc:chgData name="Διονύσιος Κουρέας" userId="398d566b20a63ef5" providerId="Windows Live" clId="Web-{5C4DD9BD-9CCA-DD00-7746-4F1BD71231A8}" dt="2024-04-29T21:32:58.813" v="54"/>
        <pc:sldMkLst>
          <pc:docMk/>
          <pc:sldMk cId="625421671" sldId="278"/>
        </pc:sldMkLst>
        <pc:spChg chg="add mod">
          <ac:chgData name="Διονύσιος Κουρέας" userId="398d566b20a63ef5" providerId="Windows Live" clId="Web-{5C4DD9BD-9CCA-DD00-7746-4F1BD71231A8}" dt="2024-04-29T21:32:56.516" v="53"/>
          <ac:spMkLst>
            <pc:docMk/>
            <pc:sldMk cId="625421671" sldId="278"/>
            <ac:spMk id="4" creationId="{A800B776-E49B-2623-76BD-BC2E2ECBBFE2}"/>
          </ac:spMkLst>
        </pc:spChg>
      </pc:sldChg>
    </pc:docChg>
  </pc:docChgLst>
  <pc:docChgLst>
    <pc:chgData name="Διονύσιος Κουρέας" userId="398d566b20a63ef5" providerId="Windows Live" clId="Web-{4ADEF57B-E9F4-D434-6E52-D707A4D7864C}"/>
    <pc:docChg chg="addSld delSld modSld addMainMaster delMainMaster">
      <pc:chgData name="Διονύσιος Κουρέας" userId="398d566b20a63ef5" providerId="Windows Live" clId="Web-{4ADEF57B-E9F4-D434-6E52-D707A4D7864C}" dt="2024-04-26T16:46:19.997" v="123" actId="20577"/>
      <pc:docMkLst>
        <pc:docMk/>
      </pc:docMkLst>
      <pc:sldChg chg="addSp delSp modSp del mod setBg modClrScheme chgLayout">
        <pc:chgData name="Διονύσιος Κουρέας" userId="398d566b20a63ef5" providerId="Windows Live" clId="Web-{4ADEF57B-E9F4-D434-6E52-D707A4D7864C}" dt="2024-04-26T16:30:54.674" v="20"/>
        <pc:sldMkLst>
          <pc:docMk/>
          <pc:sldMk cId="2325122232" sldId="256"/>
        </pc:sldMkLst>
        <pc:spChg chg="mod ord">
          <ac:chgData name="Διονύσιος Κουρέας" userId="398d566b20a63ef5" providerId="Windows Live" clId="Web-{4ADEF57B-E9F4-D434-6E52-D707A4D7864C}" dt="2024-04-26T16:27:22.246" v="5"/>
          <ac:spMkLst>
            <pc:docMk/>
            <pc:sldMk cId="2325122232" sldId="256"/>
            <ac:spMk id="2" creationId="{00000000-0000-0000-0000-000000000000}"/>
          </ac:spMkLst>
        </pc:spChg>
        <pc:spChg chg="del mod ord">
          <ac:chgData name="Διονύσιος Κουρέας" userId="398d566b20a63ef5" providerId="Windows Live" clId="Web-{4ADEF57B-E9F4-D434-6E52-D707A4D7864C}" dt="2024-04-26T16:27:10.730" v="4"/>
          <ac:spMkLst>
            <pc:docMk/>
            <pc:sldMk cId="2325122232" sldId="256"/>
            <ac:spMk id="3" creationId="{00000000-0000-0000-0000-000000000000}"/>
          </ac:spMkLst>
        </pc:spChg>
        <pc:spChg chg="add mod">
          <ac:chgData name="Διονύσιος Κουρέας" userId="398d566b20a63ef5" providerId="Windows Live" clId="Web-{4ADEF57B-E9F4-D434-6E52-D707A4D7864C}" dt="2024-04-26T16:29:25.906" v="16"/>
          <ac:spMkLst>
            <pc:docMk/>
            <pc:sldMk cId="2325122232" sldId="256"/>
            <ac:spMk id="4" creationId="{65E815E3-1A00-7CDB-6209-45F5FA76CB78}"/>
          </ac:spMkLst>
        </pc:spChg>
        <pc:spChg chg="add mod ord">
          <ac:chgData name="Διονύσιος Κουρέας" userId="398d566b20a63ef5" providerId="Windows Live" clId="Web-{4ADEF57B-E9F4-D434-6E52-D707A4D7864C}" dt="2024-04-26T16:27:22.246" v="5"/>
          <ac:spMkLst>
            <pc:docMk/>
            <pc:sldMk cId="2325122232" sldId="256"/>
            <ac:spMk id="5" creationId="{93FCF71E-E68D-A174-F670-B26CB6A6D46E}"/>
          </ac:spMkLst>
        </pc:spChg>
        <pc:picChg chg="add del mod">
          <ac:chgData name="Διονύσιος Κουρέας" userId="398d566b20a63ef5" providerId="Windows Live" clId="Web-{4ADEF57B-E9F4-D434-6E52-D707A4D7864C}" dt="2024-04-26T16:30:50.049" v="19"/>
          <ac:picMkLst>
            <pc:docMk/>
            <pc:sldMk cId="2325122232" sldId="256"/>
            <ac:picMk id="6" creationId="{EE4BD896-8C2B-7499-5781-7DB98D2CA4DD}"/>
          </ac:picMkLst>
        </pc:picChg>
      </pc:sldChg>
      <pc:sldChg chg="addSp delSp modSp new mod setBg modClrScheme delDesignElem chgLayout">
        <pc:chgData name="Διονύσιος Κουρέας" userId="398d566b20a63ef5" providerId="Windows Live" clId="Web-{4ADEF57B-E9F4-D434-6E52-D707A4D7864C}" dt="2024-04-26T16:46:19.997" v="123" actId="20577"/>
        <pc:sldMkLst>
          <pc:docMk/>
          <pc:sldMk cId="3279855775" sldId="256"/>
        </pc:sldMkLst>
        <pc:spChg chg="mod ord">
          <ac:chgData name="Διονύσιος Κουρέας" userId="398d566b20a63ef5" providerId="Windows Live" clId="Web-{4ADEF57B-E9F4-D434-6E52-D707A4D7864C}" dt="2024-04-26T16:44:05.868" v="68"/>
          <ac:spMkLst>
            <pc:docMk/>
            <pc:sldMk cId="3279855775" sldId="256"/>
            <ac:spMk id="2" creationId="{E70F3B9B-CAE8-D5D6-5D3C-FCDE4B552A69}"/>
          </ac:spMkLst>
        </pc:spChg>
        <pc:spChg chg="mod ord">
          <ac:chgData name="Διονύσιος Κουρέας" userId="398d566b20a63ef5" providerId="Windows Live" clId="Web-{4ADEF57B-E9F4-D434-6E52-D707A4D7864C}" dt="2024-04-26T16:46:19.997" v="123" actId="20577"/>
          <ac:spMkLst>
            <pc:docMk/>
            <pc:sldMk cId="3279855775" sldId="256"/>
            <ac:spMk id="3" creationId="{3E94B65C-3245-28D2-1144-56B1A5BEB4AA}"/>
          </ac:spMkLst>
        </pc:spChg>
        <pc:spChg chg="add del mod">
          <ac:chgData name="Διονύσιος Κουρέας" userId="398d566b20a63ef5" providerId="Windows Live" clId="Web-{4ADEF57B-E9F4-D434-6E52-D707A4D7864C}" dt="2024-04-26T16:34:28.946" v="57"/>
          <ac:spMkLst>
            <pc:docMk/>
            <pc:sldMk cId="3279855775" sldId="256"/>
            <ac:spMk id="5" creationId="{C80FE24C-5851-80DA-05CF-A776C44497CD}"/>
          </ac:spMkLst>
        </pc:spChg>
        <pc:spChg chg="add del">
          <ac:chgData name="Διονύσιος Κουρέας" userId="398d566b20a63ef5" providerId="Windows Live" clId="Web-{4ADEF57B-E9F4-D434-6E52-D707A4D7864C}" dt="2024-04-26T16:43:43.883" v="64"/>
          <ac:spMkLst>
            <pc:docMk/>
            <pc:sldMk cId="3279855775" sldId="256"/>
            <ac:spMk id="12" creationId="{5EF08599-3FED-4288-A20D-E7BCAC3B8E26}"/>
          </ac:spMkLst>
        </pc:spChg>
        <pc:spChg chg="add del">
          <ac:chgData name="Διονύσιος Κουρέας" userId="398d566b20a63ef5" providerId="Windows Live" clId="Web-{4ADEF57B-E9F4-D434-6E52-D707A4D7864C}" dt="2024-04-26T16:43:43.883" v="64"/>
          <ac:spMkLst>
            <pc:docMk/>
            <pc:sldMk cId="3279855775" sldId="256"/>
            <ac:spMk id="14" creationId="{C884A6B2-90E9-4BDB-8503-71AC02D3956A}"/>
          </ac:spMkLst>
        </pc:spChg>
        <pc:grpChg chg="add del">
          <ac:chgData name="Διονύσιος Κουρέας" userId="398d566b20a63ef5" providerId="Windows Live" clId="Web-{4ADEF57B-E9F4-D434-6E52-D707A4D7864C}" dt="2024-04-26T16:43:43.883" v="64"/>
          <ac:grpSpMkLst>
            <pc:docMk/>
            <pc:sldMk cId="3279855775" sldId="256"/>
            <ac:grpSpMk id="16" creationId="{E9046BC8-D404-4E7D-9202-A07F3FDD3823}"/>
          </ac:grpSpMkLst>
        </pc:grpChg>
        <pc:picChg chg="add del mod">
          <ac:chgData name="Διονύσιος Κουρέας" userId="398d566b20a63ef5" providerId="Windows Live" clId="Web-{4ADEF57B-E9F4-D434-6E52-D707A4D7864C}" dt="2024-04-26T16:32:12.848" v="54"/>
          <ac:picMkLst>
            <pc:docMk/>
            <pc:sldMk cId="3279855775" sldId="256"/>
            <ac:picMk id="4" creationId="{D6879055-C39A-14B6-2A14-4A98B0C96A77}"/>
          </ac:picMkLst>
        </pc:picChg>
        <pc:picChg chg="add del mod">
          <ac:chgData name="Διονύσιος Κουρέας" userId="398d566b20a63ef5" providerId="Windows Live" clId="Web-{4ADEF57B-E9F4-D434-6E52-D707A4D7864C}" dt="2024-04-26T16:34:53.806" v="60"/>
          <ac:picMkLst>
            <pc:docMk/>
            <pc:sldMk cId="3279855775" sldId="256"/>
            <ac:picMk id="6" creationId="{BE6CE060-B963-0D4E-900B-F1E39970D3D5}"/>
          </ac:picMkLst>
        </pc:picChg>
        <pc:picChg chg="add mod ord">
          <ac:chgData name="Διονύσιος Κουρέας" userId="398d566b20a63ef5" providerId="Windows Live" clId="Web-{4ADEF57B-E9F4-D434-6E52-D707A4D7864C}" dt="2024-04-26T16:43:34.086" v="63"/>
          <ac:picMkLst>
            <pc:docMk/>
            <pc:sldMk cId="3279855775" sldId="256"/>
            <ac:picMk id="7" creationId="{95F0B318-4A3A-98D5-A397-9ADAB31E19C6}"/>
          </ac:picMkLst>
        </pc:picChg>
      </pc:sldChg>
      <pc:sldMasterChg chg="del delSldLayout">
        <pc:chgData name="Διονύσιος Κουρέας" userId="398d566b20a63ef5" providerId="Windows Live" clId="Web-{4ADEF57B-E9F4-D434-6E52-D707A4D7864C}" dt="2024-04-26T16:18:55.663" v="0"/>
        <pc:sldMasterMkLst>
          <pc:docMk/>
          <pc:sldMasterMk cId="1281708463" sldId="2147483648"/>
        </pc:sldMasterMkLst>
        <pc:sldLayoutChg chg="del">
          <pc:chgData name="Διονύσιος Κουρέας" userId="398d566b20a63ef5" providerId="Windows Live" clId="Web-{4ADEF57B-E9F4-D434-6E52-D707A4D7864C}" dt="2024-04-26T16:18:55.663" v="0"/>
          <pc:sldLayoutMkLst>
            <pc:docMk/>
            <pc:sldMasterMk cId="1281708463" sldId="2147483648"/>
            <pc:sldLayoutMk cId="1975687137" sldId="2147483649"/>
          </pc:sldLayoutMkLst>
        </pc:sldLayoutChg>
        <pc:sldLayoutChg chg="del">
          <pc:chgData name="Διονύσιος Κουρέας" userId="398d566b20a63ef5" providerId="Windows Live" clId="Web-{4ADEF57B-E9F4-D434-6E52-D707A4D7864C}" dt="2024-04-26T16:18:55.663" v="0"/>
          <pc:sldLayoutMkLst>
            <pc:docMk/>
            <pc:sldMasterMk cId="1281708463" sldId="2147483648"/>
            <pc:sldLayoutMk cId="3235862668" sldId="2147483650"/>
          </pc:sldLayoutMkLst>
        </pc:sldLayoutChg>
        <pc:sldLayoutChg chg="del">
          <pc:chgData name="Διονύσιος Κουρέας" userId="398d566b20a63ef5" providerId="Windows Live" clId="Web-{4ADEF57B-E9F4-D434-6E52-D707A4D7864C}" dt="2024-04-26T16:18:55.663" v="0"/>
          <pc:sldLayoutMkLst>
            <pc:docMk/>
            <pc:sldMasterMk cId="1281708463" sldId="2147483648"/>
            <pc:sldLayoutMk cId="1359469378" sldId="2147483651"/>
          </pc:sldLayoutMkLst>
        </pc:sldLayoutChg>
        <pc:sldLayoutChg chg="del">
          <pc:chgData name="Διονύσιος Κουρέας" userId="398d566b20a63ef5" providerId="Windows Live" clId="Web-{4ADEF57B-E9F4-D434-6E52-D707A4D7864C}" dt="2024-04-26T16:18:55.663" v="0"/>
          <pc:sldLayoutMkLst>
            <pc:docMk/>
            <pc:sldMasterMk cId="1281708463" sldId="2147483648"/>
            <pc:sldLayoutMk cId="4241057077" sldId="2147483652"/>
          </pc:sldLayoutMkLst>
        </pc:sldLayoutChg>
        <pc:sldLayoutChg chg="del">
          <pc:chgData name="Διονύσιος Κουρέας" userId="398d566b20a63ef5" providerId="Windows Live" clId="Web-{4ADEF57B-E9F4-D434-6E52-D707A4D7864C}" dt="2024-04-26T16:18:55.663" v="0"/>
          <pc:sldLayoutMkLst>
            <pc:docMk/>
            <pc:sldMasterMk cId="1281708463" sldId="2147483648"/>
            <pc:sldLayoutMk cId="2650387611" sldId="2147483653"/>
          </pc:sldLayoutMkLst>
        </pc:sldLayoutChg>
        <pc:sldLayoutChg chg="del">
          <pc:chgData name="Διονύσιος Κουρέας" userId="398d566b20a63ef5" providerId="Windows Live" clId="Web-{4ADEF57B-E9F4-D434-6E52-D707A4D7864C}" dt="2024-04-26T16:18:55.663" v="0"/>
          <pc:sldLayoutMkLst>
            <pc:docMk/>
            <pc:sldMasterMk cId="1281708463" sldId="2147483648"/>
            <pc:sldLayoutMk cId="2997914119" sldId="2147483654"/>
          </pc:sldLayoutMkLst>
        </pc:sldLayoutChg>
        <pc:sldLayoutChg chg="del">
          <pc:chgData name="Διονύσιος Κουρέας" userId="398d566b20a63ef5" providerId="Windows Live" clId="Web-{4ADEF57B-E9F4-D434-6E52-D707A4D7864C}" dt="2024-04-26T16:18:55.663" v="0"/>
          <pc:sldLayoutMkLst>
            <pc:docMk/>
            <pc:sldMasterMk cId="1281708463" sldId="2147483648"/>
            <pc:sldLayoutMk cId="2175844051" sldId="2147483655"/>
          </pc:sldLayoutMkLst>
        </pc:sldLayoutChg>
        <pc:sldLayoutChg chg="del">
          <pc:chgData name="Διονύσιος Κουρέας" userId="398d566b20a63ef5" providerId="Windows Live" clId="Web-{4ADEF57B-E9F4-D434-6E52-D707A4D7864C}" dt="2024-04-26T16:18:55.663" v="0"/>
          <pc:sldLayoutMkLst>
            <pc:docMk/>
            <pc:sldMasterMk cId="1281708463" sldId="2147483648"/>
            <pc:sldLayoutMk cId="1799475375" sldId="2147483656"/>
          </pc:sldLayoutMkLst>
        </pc:sldLayoutChg>
        <pc:sldLayoutChg chg="del">
          <pc:chgData name="Διονύσιος Κουρέας" userId="398d566b20a63ef5" providerId="Windows Live" clId="Web-{4ADEF57B-E9F4-D434-6E52-D707A4D7864C}" dt="2024-04-26T16:18:55.663" v="0"/>
          <pc:sldLayoutMkLst>
            <pc:docMk/>
            <pc:sldMasterMk cId="1281708463" sldId="2147483648"/>
            <pc:sldLayoutMk cId="1473159766" sldId="2147483657"/>
          </pc:sldLayoutMkLst>
        </pc:sldLayoutChg>
        <pc:sldLayoutChg chg="del">
          <pc:chgData name="Διονύσιος Κουρέας" userId="398d566b20a63ef5" providerId="Windows Live" clId="Web-{4ADEF57B-E9F4-D434-6E52-D707A4D7864C}" dt="2024-04-26T16:18:55.663" v="0"/>
          <pc:sldLayoutMkLst>
            <pc:docMk/>
            <pc:sldMasterMk cId="1281708463" sldId="2147483648"/>
            <pc:sldLayoutMk cId="380166390" sldId="2147483658"/>
          </pc:sldLayoutMkLst>
        </pc:sldLayoutChg>
        <pc:sldLayoutChg chg="del">
          <pc:chgData name="Διονύσιος Κουρέας" userId="398d566b20a63ef5" providerId="Windows Live" clId="Web-{4ADEF57B-E9F4-D434-6E52-D707A4D7864C}" dt="2024-04-26T16:18:55.663" v="0"/>
          <pc:sldLayoutMkLst>
            <pc:docMk/>
            <pc:sldMasterMk cId="1281708463" sldId="2147483648"/>
            <pc:sldLayoutMk cId="2938526399" sldId="2147483659"/>
          </pc:sldLayoutMkLst>
        </pc:sldLayoutChg>
      </pc:sldMasterChg>
      <pc:sldMasterChg chg="add del addSldLayout delSldLayout modSldLayout">
        <pc:chgData name="Διονύσιος Κουρέας" userId="398d566b20a63ef5" providerId="Windows Live" clId="Web-{4ADEF57B-E9F4-D434-6E52-D707A4D7864C}" dt="2024-04-26T16:27:01.886" v="3"/>
        <pc:sldMasterMkLst>
          <pc:docMk/>
          <pc:sldMasterMk cId="2915270367" sldId="2147483660"/>
        </pc:sldMasterMkLst>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3256402945" sldId="2147483661"/>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1192465918" sldId="2147483662"/>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3803229360" sldId="2147483663"/>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3980305208" sldId="2147483664"/>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1902683529" sldId="2147483665"/>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2093224524" sldId="2147483666"/>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746250606" sldId="2147483667"/>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3544449587" sldId="2147483668"/>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936024144" sldId="2147483669"/>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4132330891" sldId="2147483670"/>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4063615366" sldId="2147483671"/>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2371849020" sldId="2147483672"/>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1040705335" sldId="2147483673"/>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450060576" sldId="2147483674"/>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562512338" sldId="2147483675"/>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3493615382" sldId="2147483676"/>
          </pc:sldLayoutMkLst>
        </pc:sldLayoutChg>
        <pc:sldLayoutChg chg="add del mod replId">
          <pc:chgData name="Διονύσιος Κουρέας" userId="398d566b20a63ef5" providerId="Windows Live" clId="Web-{4ADEF57B-E9F4-D434-6E52-D707A4D7864C}" dt="2024-04-26T16:27:01.886" v="3"/>
          <pc:sldLayoutMkLst>
            <pc:docMk/>
            <pc:sldMasterMk cId="2915270367" sldId="2147483660"/>
            <pc:sldLayoutMk cId="3693628585" sldId="2147483677"/>
          </pc:sldLayoutMkLst>
        </pc:sldLayoutChg>
      </pc:sldMasterChg>
      <pc:sldMasterChg chg="add del addSldLayout delSldLayout modSldLayout">
        <pc:chgData name="Διονύσιος Κουρέας" userId="398d566b20a63ef5" providerId="Windows Live" clId="Web-{4ADEF57B-E9F4-D434-6E52-D707A4D7864C}" dt="2024-04-26T16:43:43.883" v="64"/>
        <pc:sldMasterMkLst>
          <pc:docMk/>
          <pc:sldMasterMk cId="987451794" sldId="2147483678"/>
        </pc:sldMasterMkLst>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4266169781" sldId="2147483679"/>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4234191468" sldId="2147483680"/>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513574352" sldId="2147483681"/>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3892830914" sldId="2147483682"/>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2840054902" sldId="2147483683"/>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1323820436" sldId="2147483684"/>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2911080780" sldId="2147483685"/>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3530035332" sldId="2147483686"/>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2526471930" sldId="2147483687"/>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1694334874" sldId="2147483688"/>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2658252005" sldId="2147483689"/>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3446543525" sldId="2147483690"/>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3092895396" sldId="2147483691"/>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1094304232" sldId="2147483692"/>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1647176745" sldId="2147483693"/>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2575938115" sldId="2147483694"/>
          </pc:sldLayoutMkLst>
        </pc:sldLayoutChg>
        <pc:sldLayoutChg chg="add del mod replId">
          <pc:chgData name="Διονύσιος Κουρέας" userId="398d566b20a63ef5" providerId="Windows Live" clId="Web-{4ADEF57B-E9F4-D434-6E52-D707A4D7864C}" dt="2024-04-26T16:43:43.883" v="64"/>
          <pc:sldLayoutMkLst>
            <pc:docMk/>
            <pc:sldMasterMk cId="987451794" sldId="2147483678"/>
            <pc:sldLayoutMk cId="2813546605" sldId="2147483695"/>
          </pc:sldLayoutMkLst>
        </pc:sldLayoutChg>
      </pc:sldMasterChg>
      <pc:sldMasterChg chg="add del addSldLayout delSldLayout modSldLayout">
        <pc:chgData name="Διονύσιος Κουρέας" userId="398d566b20a63ef5" providerId="Windows Live" clId="Web-{4ADEF57B-E9F4-D434-6E52-D707A4D7864C}" dt="2024-04-26T16:43:49.258" v="65"/>
        <pc:sldMasterMkLst>
          <pc:docMk/>
          <pc:sldMasterMk cId="1922987290" sldId="2147483696"/>
        </pc:sldMasterMkLst>
        <pc:sldLayoutChg chg="add del mod replId">
          <pc:chgData name="Διονύσιος Κουρέας" userId="398d566b20a63ef5" providerId="Windows Live" clId="Web-{4ADEF57B-E9F4-D434-6E52-D707A4D7864C}" dt="2024-04-26T16:43:49.258" v="65"/>
          <pc:sldLayoutMkLst>
            <pc:docMk/>
            <pc:sldMasterMk cId="1922987290" sldId="2147483696"/>
            <pc:sldLayoutMk cId="4236843324" sldId="2147483697"/>
          </pc:sldLayoutMkLst>
        </pc:sldLayoutChg>
        <pc:sldLayoutChg chg="add del mod replId">
          <pc:chgData name="Διονύσιος Κουρέας" userId="398d566b20a63ef5" providerId="Windows Live" clId="Web-{4ADEF57B-E9F4-D434-6E52-D707A4D7864C}" dt="2024-04-26T16:43:49.258" v="65"/>
          <pc:sldLayoutMkLst>
            <pc:docMk/>
            <pc:sldMasterMk cId="1922987290" sldId="2147483696"/>
            <pc:sldLayoutMk cId="1255489668" sldId="2147483698"/>
          </pc:sldLayoutMkLst>
        </pc:sldLayoutChg>
        <pc:sldLayoutChg chg="add del mod replId">
          <pc:chgData name="Διονύσιος Κουρέας" userId="398d566b20a63ef5" providerId="Windows Live" clId="Web-{4ADEF57B-E9F4-D434-6E52-D707A4D7864C}" dt="2024-04-26T16:43:49.258" v="65"/>
          <pc:sldLayoutMkLst>
            <pc:docMk/>
            <pc:sldMasterMk cId="1922987290" sldId="2147483696"/>
            <pc:sldLayoutMk cId="2244075603" sldId="2147483699"/>
          </pc:sldLayoutMkLst>
        </pc:sldLayoutChg>
        <pc:sldLayoutChg chg="add del mod replId">
          <pc:chgData name="Διονύσιος Κουρέας" userId="398d566b20a63ef5" providerId="Windows Live" clId="Web-{4ADEF57B-E9F4-D434-6E52-D707A4D7864C}" dt="2024-04-26T16:43:49.258" v="65"/>
          <pc:sldLayoutMkLst>
            <pc:docMk/>
            <pc:sldMasterMk cId="1922987290" sldId="2147483696"/>
            <pc:sldLayoutMk cId="1971377962" sldId="2147483700"/>
          </pc:sldLayoutMkLst>
        </pc:sldLayoutChg>
        <pc:sldLayoutChg chg="add del mod replId">
          <pc:chgData name="Διονύσιος Κουρέας" userId="398d566b20a63ef5" providerId="Windows Live" clId="Web-{4ADEF57B-E9F4-D434-6E52-D707A4D7864C}" dt="2024-04-26T16:43:49.258" v="65"/>
          <pc:sldLayoutMkLst>
            <pc:docMk/>
            <pc:sldMasterMk cId="1922987290" sldId="2147483696"/>
            <pc:sldLayoutMk cId="4067022810" sldId="2147483701"/>
          </pc:sldLayoutMkLst>
        </pc:sldLayoutChg>
        <pc:sldLayoutChg chg="add del mod replId">
          <pc:chgData name="Διονύσιος Κουρέας" userId="398d566b20a63ef5" providerId="Windows Live" clId="Web-{4ADEF57B-E9F4-D434-6E52-D707A4D7864C}" dt="2024-04-26T16:43:49.258" v="65"/>
          <pc:sldLayoutMkLst>
            <pc:docMk/>
            <pc:sldMasterMk cId="1922987290" sldId="2147483696"/>
            <pc:sldLayoutMk cId="2425264244" sldId="2147483702"/>
          </pc:sldLayoutMkLst>
        </pc:sldLayoutChg>
        <pc:sldLayoutChg chg="add del mod replId">
          <pc:chgData name="Διονύσιος Κουρέας" userId="398d566b20a63ef5" providerId="Windows Live" clId="Web-{4ADEF57B-E9F4-D434-6E52-D707A4D7864C}" dt="2024-04-26T16:43:49.258" v="65"/>
          <pc:sldLayoutMkLst>
            <pc:docMk/>
            <pc:sldMasterMk cId="1922987290" sldId="2147483696"/>
            <pc:sldLayoutMk cId="2982823333" sldId="2147483703"/>
          </pc:sldLayoutMkLst>
        </pc:sldLayoutChg>
        <pc:sldLayoutChg chg="add del mod replId">
          <pc:chgData name="Διονύσιος Κουρέας" userId="398d566b20a63ef5" providerId="Windows Live" clId="Web-{4ADEF57B-E9F4-D434-6E52-D707A4D7864C}" dt="2024-04-26T16:43:49.258" v="65"/>
          <pc:sldLayoutMkLst>
            <pc:docMk/>
            <pc:sldMasterMk cId="1922987290" sldId="2147483696"/>
            <pc:sldLayoutMk cId="1079046120" sldId="2147483704"/>
          </pc:sldLayoutMkLst>
        </pc:sldLayoutChg>
        <pc:sldLayoutChg chg="add del mod replId">
          <pc:chgData name="Διονύσιος Κουρέας" userId="398d566b20a63ef5" providerId="Windows Live" clId="Web-{4ADEF57B-E9F4-D434-6E52-D707A4D7864C}" dt="2024-04-26T16:43:49.258" v="65"/>
          <pc:sldLayoutMkLst>
            <pc:docMk/>
            <pc:sldMasterMk cId="1922987290" sldId="2147483696"/>
            <pc:sldLayoutMk cId="2059944230" sldId="2147483705"/>
          </pc:sldLayoutMkLst>
        </pc:sldLayoutChg>
        <pc:sldLayoutChg chg="add del mod replId">
          <pc:chgData name="Διονύσιος Κουρέας" userId="398d566b20a63ef5" providerId="Windows Live" clId="Web-{4ADEF57B-E9F4-D434-6E52-D707A4D7864C}" dt="2024-04-26T16:43:49.258" v="65"/>
          <pc:sldLayoutMkLst>
            <pc:docMk/>
            <pc:sldMasterMk cId="1922987290" sldId="2147483696"/>
            <pc:sldLayoutMk cId="471459494" sldId="2147483706"/>
          </pc:sldLayoutMkLst>
        </pc:sldLayoutChg>
        <pc:sldLayoutChg chg="add del mod replId">
          <pc:chgData name="Διονύσιος Κουρέας" userId="398d566b20a63ef5" providerId="Windows Live" clId="Web-{4ADEF57B-E9F4-D434-6E52-D707A4D7864C}" dt="2024-04-26T16:43:49.258" v="65"/>
          <pc:sldLayoutMkLst>
            <pc:docMk/>
            <pc:sldMasterMk cId="1922987290" sldId="2147483696"/>
            <pc:sldLayoutMk cId="2408119213" sldId="2147483707"/>
          </pc:sldLayoutMkLst>
        </pc:sldLayoutChg>
      </pc:sldMasterChg>
      <pc:sldMasterChg chg="add del addSldLayout delSldLayout modSldLayout">
        <pc:chgData name="Διονύσιος Κουρέας" userId="398d566b20a63ef5" providerId="Windows Live" clId="Web-{4ADEF57B-E9F4-D434-6E52-D707A4D7864C}" dt="2024-04-26T16:43:58.743" v="66"/>
        <pc:sldMasterMkLst>
          <pc:docMk/>
          <pc:sldMasterMk cId="411768190" sldId="2147483708"/>
        </pc:sldMasterMkLst>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1771030331" sldId="2147483709"/>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1503550144" sldId="2147483710"/>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2117925728" sldId="2147483711"/>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2001607561" sldId="2147483712"/>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4056835990" sldId="2147483713"/>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2008643008" sldId="2147483714"/>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2377194906" sldId="2147483715"/>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2365130171" sldId="2147483716"/>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1285070250" sldId="2147483717"/>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3055409885" sldId="2147483718"/>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3999078887" sldId="2147483719"/>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100748735" sldId="2147483720"/>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98366834" sldId="2147483721"/>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3422639120" sldId="2147483722"/>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431482859" sldId="2147483723"/>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2397845324" sldId="2147483724"/>
          </pc:sldLayoutMkLst>
        </pc:sldLayoutChg>
        <pc:sldLayoutChg chg="add del mod replId">
          <pc:chgData name="Διονύσιος Κουρέας" userId="398d566b20a63ef5" providerId="Windows Live" clId="Web-{4ADEF57B-E9F4-D434-6E52-D707A4D7864C}" dt="2024-04-26T16:43:58.743" v="66"/>
          <pc:sldLayoutMkLst>
            <pc:docMk/>
            <pc:sldMasterMk cId="411768190" sldId="2147483708"/>
            <pc:sldLayoutMk cId="1253554717" sldId="2147483725"/>
          </pc:sldLayoutMkLst>
        </pc:sldLayoutChg>
      </pc:sldMasterChg>
      <pc:sldMasterChg chg="add del addSldLayout delSldLayout modSldLayout">
        <pc:chgData name="Διονύσιος Κουρέας" userId="398d566b20a63ef5" providerId="Windows Live" clId="Web-{4ADEF57B-E9F4-D434-6E52-D707A4D7864C}" dt="2024-04-26T16:44:03.196" v="67"/>
        <pc:sldMasterMkLst>
          <pc:docMk/>
          <pc:sldMasterMk cId="2381385152" sldId="2147483726"/>
        </pc:sldMasterMkLst>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3500279605" sldId="2147483727"/>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3952555546" sldId="2147483728"/>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3637891768" sldId="2147483729"/>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2778458896" sldId="2147483730"/>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165577921" sldId="2147483731"/>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1895256623" sldId="2147483732"/>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2963615790" sldId="2147483733"/>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3953147794" sldId="2147483734"/>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3615183050" sldId="2147483735"/>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30893971" sldId="2147483736"/>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2145715612" sldId="2147483737"/>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1094733289" sldId="2147483738"/>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828824751" sldId="2147483739"/>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364292751" sldId="2147483740"/>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839125267" sldId="2147483741"/>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2863769510" sldId="2147483742"/>
          </pc:sldLayoutMkLst>
        </pc:sldLayoutChg>
        <pc:sldLayoutChg chg="add del mod replId">
          <pc:chgData name="Διονύσιος Κουρέας" userId="398d566b20a63ef5" providerId="Windows Live" clId="Web-{4ADEF57B-E9F4-D434-6E52-D707A4D7864C}" dt="2024-04-26T16:44:03.196" v="67"/>
          <pc:sldLayoutMkLst>
            <pc:docMk/>
            <pc:sldMasterMk cId="2381385152" sldId="2147483726"/>
            <pc:sldLayoutMk cId="1294810731" sldId="2147483743"/>
          </pc:sldLayoutMkLst>
        </pc:sldLayoutChg>
      </pc:sldMasterChg>
      <pc:sldMasterChg chg="add del addSldLayout delSldLayout modSldLayout">
        <pc:chgData name="Διονύσιος Κουρέας" userId="398d566b20a63ef5" providerId="Windows Live" clId="Web-{4ADEF57B-E9F4-D434-6E52-D707A4D7864C}" dt="2024-04-26T16:44:05.868" v="68"/>
        <pc:sldMasterMkLst>
          <pc:docMk/>
          <pc:sldMasterMk cId="2906312410" sldId="2147483744"/>
        </pc:sldMasterMkLst>
        <pc:sldLayoutChg chg="add del mod replId">
          <pc:chgData name="Διονύσιος Κουρέας" userId="398d566b20a63ef5" providerId="Windows Live" clId="Web-{4ADEF57B-E9F4-D434-6E52-D707A4D7864C}" dt="2024-04-26T16:44:05.868" v="68"/>
          <pc:sldLayoutMkLst>
            <pc:docMk/>
            <pc:sldMasterMk cId="2906312410" sldId="2147483744"/>
            <pc:sldLayoutMk cId="3861446173" sldId="2147483745"/>
          </pc:sldLayoutMkLst>
        </pc:sldLayoutChg>
        <pc:sldLayoutChg chg="add del mod replId">
          <pc:chgData name="Διονύσιος Κουρέας" userId="398d566b20a63ef5" providerId="Windows Live" clId="Web-{4ADEF57B-E9F4-D434-6E52-D707A4D7864C}" dt="2024-04-26T16:44:05.868" v="68"/>
          <pc:sldLayoutMkLst>
            <pc:docMk/>
            <pc:sldMasterMk cId="2906312410" sldId="2147483744"/>
            <pc:sldLayoutMk cId="1448822938" sldId="2147483746"/>
          </pc:sldLayoutMkLst>
        </pc:sldLayoutChg>
        <pc:sldLayoutChg chg="add del mod replId">
          <pc:chgData name="Διονύσιος Κουρέας" userId="398d566b20a63ef5" providerId="Windows Live" clId="Web-{4ADEF57B-E9F4-D434-6E52-D707A4D7864C}" dt="2024-04-26T16:44:05.868" v="68"/>
          <pc:sldLayoutMkLst>
            <pc:docMk/>
            <pc:sldMasterMk cId="2906312410" sldId="2147483744"/>
            <pc:sldLayoutMk cId="2044567669" sldId="2147483747"/>
          </pc:sldLayoutMkLst>
        </pc:sldLayoutChg>
        <pc:sldLayoutChg chg="add del mod replId">
          <pc:chgData name="Διονύσιος Κουρέας" userId="398d566b20a63ef5" providerId="Windows Live" clId="Web-{4ADEF57B-E9F4-D434-6E52-D707A4D7864C}" dt="2024-04-26T16:44:05.868" v="68"/>
          <pc:sldLayoutMkLst>
            <pc:docMk/>
            <pc:sldMasterMk cId="2906312410" sldId="2147483744"/>
            <pc:sldLayoutMk cId="3648305444" sldId="2147483748"/>
          </pc:sldLayoutMkLst>
        </pc:sldLayoutChg>
        <pc:sldLayoutChg chg="add del mod replId">
          <pc:chgData name="Διονύσιος Κουρέας" userId="398d566b20a63ef5" providerId="Windows Live" clId="Web-{4ADEF57B-E9F4-D434-6E52-D707A4D7864C}" dt="2024-04-26T16:44:05.868" v="68"/>
          <pc:sldLayoutMkLst>
            <pc:docMk/>
            <pc:sldMasterMk cId="2906312410" sldId="2147483744"/>
            <pc:sldLayoutMk cId="4106153290" sldId="2147483749"/>
          </pc:sldLayoutMkLst>
        </pc:sldLayoutChg>
        <pc:sldLayoutChg chg="add del mod replId">
          <pc:chgData name="Διονύσιος Κουρέας" userId="398d566b20a63ef5" providerId="Windows Live" clId="Web-{4ADEF57B-E9F4-D434-6E52-D707A4D7864C}" dt="2024-04-26T16:44:05.868" v="68"/>
          <pc:sldLayoutMkLst>
            <pc:docMk/>
            <pc:sldMasterMk cId="2906312410" sldId="2147483744"/>
            <pc:sldLayoutMk cId="2007837558" sldId="2147483750"/>
          </pc:sldLayoutMkLst>
        </pc:sldLayoutChg>
        <pc:sldLayoutChg chg="add del mod replId">
          <pc:chgData name="Διονύσιος Κουρέας" userId="398d566b20a63ef5" providerId="Windows Live" clId="Web-{4ADEF57B-E9F4-D434-6E52-D707A4D7864C}" dt="2024-04-26T16:44:05.868" v="68"/>
          <pc:sldLayoutMkLst>
            <pc:docMk/>
            <pc:sldMasterMk cId="2906312410" sldId="2147483744"/>
            <pc:sldLayoutMk cId="1781297312" sldId="2147483751"/>
          </pc:sldLayoutMkLst>
        </pc:sldLayoutChg>
        <pc:sldLayoutChg chg="add del mod replId">
          <pc:chgData name="Διονύσιος Κουρέας" userId="398d566b20a63ef5" providerId="Windows Live" clId="Web-{4ADEF57B-E9F4-D434-6E52-D707A4D7864C}" dt="2024-04-26T16:44:05.868" v="68"/>
          <pc:sldLayoutMkLst>
            <pc:docMk/>
            <pc:sldMasterMk cId="2906312410" sldId="2147483744"/>
            <pc:sldLayoutMk cId="84939122" sldId="2147483752"/>
          </pc:sldLayoutMkLst>
        </pc:sldLayoutChg>
        <pc:sldLayoutChg chg="add del mod replId">
          <pc:chgData name="Διονύσιος Κουρέας" userId="398d566b20a63ef5" providerId="Windows Live" clId="Web-{4ADEF57B-E9F4-D434-6E52-D707A4D7864C}" dt="2024-04-26T16:44:05.868" v="68"/>
          <pc:sldLayoutMkLst>
            <pc:docMk/>
            <pc:sldMasterMk cId="2906312410" sldId="2147483744"/>
            <pc:sldLayoutMk cId="3603823749" sldId="2147483753"/>
          </pc:sldLayoutMkLst>
        </pc:sldLayoutChg>
        <pc:sldLayoutChg chg="add del mod replId">
          <pc:chgData name="Διονύσιος Κουρέας" userId="398d566b20a63ef5" providerId="Windows Live" clId="Web-{4ADEF57B-E9F4-D434-6E52-D707A4D7864C}" dt="2024-04-26T16:44:05.868" v="68"/>
          <pc:sldLayoutMkLst>
            <pc:docMk/>
            <pc:sldMasterMk cId="2906312410" sldId="2147483744"/>
            <pc:sldLayoutMk cId="4175886987" sldId="2147483754"/>
          </pc:sldLayoutMkLst>
        </pc:sldLayoutChg>
        <pc:sldLayoutChg chg="add del mod replId">
          <pc:chgData name="Διονύσιος Κουρέας" userId="398d566b20a63ef5" providerId="Windows Live" clId="Web-{4ADEF57B-E9F4-D434-6E52-D707A4D7864C}" dt="2024-04-26T16:44:05.868" v="68"/>
          <pc:sldLayoutMkLst>
            <pc:docMk/>
            <pc:sldMasterMk cId="2906312410" sldId="2147483744"/>
            <pc:sldLayoutMk cId="4051617421" sldId="2147483755"/>
          </pc:sldLayoutMkLst>
        </pc:sldLayoutChg>
      </pc:sldMasterChg>
      <pc:sldMasterChg chg="add addSldLayout modSldLayout">
        <pc:chgData name="Διονύσιος Κουρέας" userId="398d566b20a63ef5" providerId="Windows Live" clId="Web-{4ADEF57B-E9F4-D434-6E52-D707A4D7864C}" dt="2024-04-26T16:44:05.868" v="68"/>
        <pc:sldMasterMkLst>
          <pc:docMk/>
          <pc:sldMasterMk cId="3995934037" sldId="2147483756"/>
        </pc:sldMasterMkLst>
        <pc:sldLayoutChg chg="add mod replId">
          <pc:chgData name="Διονύσιος Κουρέας" userId="398d566b20a63ef5" providerId="Windows Live" clId="Web-{4ADEF57B-E9F4-D434-6E52-D707A4D7864C}" dt="2024-04-26T16:44:05.868" v="68"/>
          <pc:sldLayoutMkLst>
            <pc:docMk/>
            <pc:sldMasterMk cId="3995934037" sldId="2147483756"/>
            <pc:sldLayoutMk cId="4212604644" sldId="2147483757"/>
          </pc:sldLayoutMkLst>
        </pc:sldLayoutChg>
        <pc:sldLayoutChg chg="add mod replId">
          <pc:chgData name="Διονύσιος Κουρέας" userId="398d566b20a63ef5" providerId="Windows Live" clId="Web-{4ADEF57B-E9F4-D434-6E52-D707A4D7864C}" dt="2024-04-26T16:44:05.868" v="68"/>
          <pc:sldLayoutMkLst>
            <pc:docMk/>
            <pc:sldMasterMk cId="3995934037" sldId="2147483756"/>
            <pc:sldLayoutMk cId="933625790" sldId="2147483758"/>
          </pc:sldLayoutMkLst>
        </pc:sldLayoutChg>
        <pc:sldLayoutChg chg="add mod replId">
          <pc:chgData name="Διονύσιος Κουρέας" userId="398d566b20a63ef5" providerId="Windows Live" clId="Web-{4ADEF57B-E9F4-D434-6E52-D707A4D7864C}" dt="2024-04-26T16:44:05.868" v="68"/>
          <pc:sldLayoutMkLst>
            <pc:docMk/>
            <pc:sldMasterMk cId="3995934037" sldId="2147483756"/>
            <pc:sldLayoutMk cId="3764323147" sldId="2147483759"/>
          </pc:sldLayoutMkLst>
        </pc:sldLayoutChg>
        <pc:sldLayoutChg chg="add mod replId">
          <pc:chgData name="Διονύσιος Κουρέας" userId="398d566b20a63ef5" providerId="Windows Live" clId="Web-{4ADEF57B-E9F4-D434-6E52-D707A4D7864C}" dt="2024-04-26T16:44:05.868" v="68"/>
          <pc:sldLayoutMkLst>
            <pc:docMk/>
            <pc:sldMasterMk cId="3995934037" sldId="2147483756"/>
            <pc:sldLayoutMk cId="2872492488" sldId="2147483760"/>
          </pc:sldLayoutMkLst>
        </pc:sldLayoutChg>
        <pc:sldLayoutChg chg="add mod replId">
          <pc:chgData name="Διονύσιος Κουρέας" userId="398d566b20a63ef5" providerId="Windows Live" clId="Web-{4ADEF57B-E9F4-D434-6E52-D707A4D7864C}" dt="2024-04-26T16:44:05.868" v="68"/>
          <pc:sldLayoutMkLst>
            <pc:docMk/>
            <pc:sldMasterMk cId="3995934037" sldId="2147483756"/>
            <pc:sldLayoutMk cId="552436967" sldId="2147483761"/>
          </pc:sldLayoutMkLst>
        </pc:sldLayoutChg>
        <pc:sldLayoutChg chg="add mod replId">
          <pc:chgData name="Διονύσιος Κουρέας" userId="398d566b20a63ef5" providerId="Windows Live" clId="Web-{4ADEF57B-E9F4-D434-6E52-D707A4D7864C}" dt="2024-04-26T16:44:05.868" v="68"/>
          <pc:sldLayoutMkLst>
            <pc:docMk/>
            <pc:sldMasterMk cId="3995934037" sldId="2147483756"/>
            <pc:sldLayoutMk cId="2297541258" sldId="2147483762"/>
          </pc:sldLayoutMkLst>
        </pc:sldLayoutChg>
        <pc:sldLayoutChg chg="add mod replId">
          <pc:chgData name="Διονύσιος Κουρέας" userId="398d566b20a63ef5" providerId="Windows Live" clId="Web-{4ADEF57B-E9F4-D434-6E52-D707A4D7864C}" dt="2024-04-26T16:44:05.868" v="68"/>
          <pc:sldLayoutMkLst>
            <pc:docMk/>
            <pc:sldMasterMk cId="3995934037" sldId="2147483756"/>
            <pc:sldLayoutMk cId="1263569309" sldId="2147483763"/>
          </pc:sldLayoutMkLst>
        </pc:sldLayoutChg>
        <pc:sldLayoutChg chg="add mod replId">
          <pc:chgData name="Διονύσιος Κουρέας" userId="398d566b20a63ef5" providerId="Windows Live" clId="Web-{4ADEF57B-E9F4-D434-6E52-D707A4D7864C}" dt="2024-04-26T16:44:05.868" v="68"/>
          <pc:sldLayoutMkLst>
            <pc:docMk/>
            <pc:sldMasterMk cId="3995934037" sldId="2147483756"/>
            <pc:sldLayoutMk cId="1452883939" sldId="2147483764"/>
          </pc:sldLayoutMkLst>
        </pc:sldLayoutChg>
        <pc:sldLayoutChg chg="add mod replId">
          <pc:chgData name="Διονύσιος Κουρέας" userId="398d566b20a63ef5" providerId="Windows Live" clId="Web-{4ADEF57B-E9F4-D434-6E52-D707A4D7864C}" dt="2024-04-26T16:44:05.868" v="68"/>
          <pc:sldLayoutMkLst>
            <pc:docMk/>
            <pc:sldMasterMk cId="3995934037" sldId="2147483756"/>
            <pc:sldLayoutMk cId="812207442" sldId="2147483765"/>
          </pc:sldLayoutMkLst>
        </pc:sldLayoutChg>
        <pc:sldLayoutChg chg="add mod replId">
          <pc:chgData name="Διονύσιος Κουρέας" userId="398d566b20a63ef5" providerId="Windows Live" clId="Web-{4ADEF57B-E9F4-D434-6E52-D707A4D7864C}" dt="2024-04-26T16:44:05.868" v="68"/>
          <pc:sldLayoutMkLst>
            <pc:docMk/>
            <pc:sldMasterMk cId="3995934037" sldId="2147483756"/>
            <pc:sldLayoutMk cId="1469324019" sldId="2147483766"/>
          </pc:sldLayoutMkLst>
        </pc:sldLayoutChg>
        <pc:sldLayoutChg chg="add mod replId">
          <pc:chgData name="Διονύσιος Κουρέας" userId="398d566b20a63ef5" providerId="Windows Live" clId="Web-{4ADEF57B-E9F4-D434-6E52-D707A4D7864C}" dt="2024-04-26T16:44:05.868" v="68"/>
          <pc:sldLayoutMkLst>
            <pc:docMk/>
            <pc:sldMasterMk cId="3995934037" sldId="2147483756"/>
            <pc:sldLayoutMk cId="2303254226" sldId="2147483767"/>
          </pc:sldLayoutMkLst>
        </pc:sldLayoutChg>
      </pc:sldMasterChg>
    </pc:docChg>
  </pc:docChgLst>
  <pc:docChgLst>
    <pc:chgData name="Διονύσιος Κουρέας" userId="398d566b20a63ef5" providerId="Windows Live" clId="Web-{E5CEDAD0-741F-18CD-E2F6-B3EEA5A642EB}"/>
    <pc:docChg chg="addSld modSld addMainMaster delMainMaster">
      <pc:chgData name="Διονύσιος Κουρέας" userId="398d566b20a63ef5" providerId="Windows Live" clId="Web-{E5CEDAD0-741F-18CD-E2F6-B3EEA5A642EB}" dt="2024-04-26T17:08:26.465" v="74"/>
      <pc:docMkLst>
        <pc:docMk/>
      </pc:docMkLst>
      <pc:sldChg chg="addSp delSp modSp mod modTransition setBg modClrScheme addAnim modAnim setClrOvrMap chgLayout">
        <pc:chgData name="Διονύσιος Κουρέας" userId="398d566b20a63ef5" providerId="Windows Live" clId="Web-{E5CEDAD0-741F-18CD-E2F6-B3EEA5A642EB}" dt="2024-04-26T17:06:58.742" v="72"/>
        <pc:sldMkLst>
          <pc:docMk/>
          <pc:sldMk cId="3279855775" sldId="256"/>
        </pc:sldMkLst>
        <pc:spChg chg="mod ord">
          <ac:chgData name="Διονύσιος Κουρέας" userId="398d566b20a63ef5" providerId="Windows Live" clId="Web-{E5CEDAD0-741F-18CD-E2F6-B3EEA5A642EB}" dt="2024-04-26T16:48:40.944" v="12" actId="20577"/>
          <ac:spMkLst>
            <pc:docMk/>
            <pc:sldMk cId="3279855775" sldId="256"/>
            <ac:spMk id="2" creationId="{E70F3B9B-CAE8-D5D6-5D3C-FCDE4B552A69}"/>
          </ac:spMkLst>
        </pc:spChg>
        <pc:spChg chg="mod ord">
          <ac:chgData name="Διονύσιος Κουρέας" userId="398d566b20a63ef5" providerId="Windows Live" clId="Web-{E5CEDAD0-741F-18CD-E2F6-B3EEA5A642EB}" dt="2024-04-26T16:49:16.961" v="24" actId="20577"/>
          <ac:spMkLst>
            <pc:docMk/>
            <pc:sldMk cId="3279855775" sldId="256"/>
            <ac:spMk id="3" creationId="{3E94B65C-3245-28D2-1144-56B1A5BEB4AA}"/>
          </ac:spMkLst>
        </pc:spChg>
        <pc:spChg chg="add">
          <ac:chgData name="Διονύσιος Κουρέας" userId="398d566b20a63ef5" providerId="Windows Live" clId="Web-{E5CEDAD0-741F-18CD-E2F6-B3EEA5A642EB}" dt="2024-04-26T16:48:14.443" v="6"/>
          <ac:spMkLst>
            <pc:docMk/>
            <pc:sldMk cId="3279855775" sldId="256"/>
            <ac:spMk id="9" creationId="{F64080D6-34DE-4277-97CC-2FB3812846DA}"/>
          </ac:spMkLst>
        </pc:spChg>
        <pc:picChg chg="add mod ord">
          <ac:chgData name="Διονύσιος Κουρέας" userId="398d566b20a63ef5" providerId="Windows Live" clId="Web-{E5CEDAD0-741F-18CD-E2F6-B3EEA5A642EB}" dt="2024-04-26T16:48:14.443" v="6"/>
          <ac:picMkLst>
            <pc:docMk/>
            <pc:sldMk cId="3279855775" sldId="256"/>
            <ac:picMk id="4" creationId="{04B5CBB0-E121-9FE3-3FBF-E149A3AAA24F}"/>
          </ac:picMkLst>
        </pc:picChg>
        <pc:picChg chg="del">
          <ac:chgData name="Διονύσιος Κουρέας" userId="398d566b20a63ef5" providerId="Windows Live" clId="Web-{E5CEDAD0-741F-18CD-E2F6-B3EEA5A642EB}" dt="2024-04-26T16:48:00.021" v="2"/>
          <ac:picMkLst>
            <pc:docMk/>
            <pc:sldMk cId="3279855775" sldId="256"/>
            <ac:picMk id="7" creationId="{95F0B318-4A3A-98D5-A397-9ADAB31E19C6}"/>
          </ac:picMkLst>
        </pc:picChg>
      </pc:sldChg>
      <pc:sldChg chg="addSp delSp modSp new mod modTransition setBg addAnim modAnim setClrOvrMap">
        <pc:chgData name="Διονύσιος Κουρέας" userId="398d566b20a63ef5" providerId="Windows Live" clId="Web-{E5CEDAD0-741F-18CD-E2F6-B3EEA5A642EB}" dt="2024-04-26T17:08:26.465" v="74"/>
        <pc:sldMkLst>
          <pc:docMk/>
          <pc:sldMk cId="3516716213" sldId="257"/>
        </pc:sldMkLst>
        <pc:spChg chg="mod ord">
          <ac:chgData name="Διονύσιος Κουρέας" userId="398d566b20a63ef5" providerId="Windows Live" clId="Web-{E5CEDAD0-741F-18CD-E2F6-B3EEA5A642EB}" dt="2024-04-26T16:54:10.130" v="43" actId="20577"/>
          <ac:spMkLst>
            <pc:docMk/>
            <pc:sldMk cId="3516716213" sldId="257"/>
            <ac:spMk id="2" creationId="{707A1A08-53E5-DF66-3FC4-C12BFBDDCA29}"/>
          </ac:spMkLst>
        </pc:spChg>
        <pc:spChg chg="del">
          <ac:chgData name="Διονύσιος Κουρέας" userId="398d566b20a63ef5" providerId="Windows Live" clId="Web-{E5CEDAD0-741F-18CD-E2F6-B3EEA5A642EB}" dt="2024-04-26T16:53:36.832" v="28"/>
          <ac:spMkLst>
            <pc:docMk/>
            <pc:sldMk cId="3516716213" sldId="257"/>
            <ac:spMk id="3" creationId="{0CC310C5-2139-0EE0-37DD-E4079B4BCBAA}"/>
          </ac:spMkLst>
        </pc:spChg>
        <pc:spChg chg="add">
          <ac:chgData name="Διονύσιος Κουρέας" userId="398d566b20a63ef5" providerId="Windows Live" clId="Web-{E5CEDAD0-741F-18CD-E2F6-B3EEA5A642EB}" dt="2024-04-26T16:53:45.567" v="29"/>
          <ac:spMkLst>
            <pc:docMk/>
            <pc:sldMk cId="3516716213" sldId="257"/>
            <ac:spMk id="8" creationId="{47F3AB61-6ED6-0986-E5C7-4B3DFB951563}"/>
          </ac:spMkLst>
        </pc:spChg>
        <pc:spChg chg="add">
          <ac:chgData name="Διονύσιος Κουρέας" userId="398d566b20a63ef5" providerId="Windows Live" clId="Web-{E5CEDAD0-741F-18CD-E2F6-B3EEA5A642EB}" dt="2024-04-26T16:53:45.567" v="29"/>
          <ac:spMkLst>
            <pc:docMk/>
            <pc:sldMk cId="3516716213" sldId="257"/>
            <ac:spMk id="11" creationId="{2FCD9B94-D70B-4446-85E5-ACD3904289CB}"/>
          </ac:spMkLst>
        </pc:spChg>
        <pc:picChg chg="add mod ord">
          <ac:chgData name="Διονύσιος Κουρέας" userId="398d566b20a63ef5" providerId="Windows Live" clId="Web-{E5CEDAD0-741F-18CD-E2F6-B3EEA5A642EB}" dt="2024-04-26T16:53:45.567" v="29"/>
          <ac:picMkLst>
            <pc:docMk/>
            <pc:sldMk cId="3516716213" sldId="257"/>
            <ac:picMk id="4" creationId="{6492E693-9E53-8AC2-33AF-E921933807CA}"/>
          </ac:picMkLst>
        </pc:picChg>
        <pc:cxnChg chg="add">
          <ac:chgData name="Διονύσιος Κουρέας" userId="398d566b20a63ef5" providerId="Windows Live" clId="Web-{E5CEDAD0-741F-18CD-E2F6-B3EEA5A642EB}" dt="2024-04-26T16:53:45.567" v="29"/>
          <ac:cxnSpMkLst>
            <pc:docMk/>
            <pc:sldMk cId="3516716213" sldId="257"/>
            <ac:cxnSpMk id="13" creationId="{3378FF8B-3743-48E1-88E3-F4CADB3DECE5}"/>
          </ac:cxnSpMkLst>
        </pc:cxnChg>
      </pc:sldChg>
      <pc:sldChg chg="addSp delSp modSp add replId modTransition">
        <pc:chgData name="Διονύσιος Κουρέας" userId="398d566b20a63ef5" providerId="Windows Live" clId="Web-{E5CEDAD0-741F-18CD-E2F6-B3EEA5A642EB}" dt="2024-04-26T17:03:22.858" v="64"/>
        <pc:sldMkLst>
          <pc:docMk/>
          <pc:sldMk cId="4291038206" sldId="258"/>
        </pc:sldMkLst>
        <pc:spChg chg="mod">
          <ac:chgData name="Διονύσιος Κουρέας" userId="398d566b20a63ef5" providerId="Windows Live" clId="Web-{E5CEDAD0-741F-18CD-E2F6-B3EEA5A642EB}" dt="2024-04-26T17:03:13.842" v="63"/>
          <ac:spMkLst>
            <pc:docMk/>
            <pc:sldMk cId="4291038206" sldId="258"/>
            <ac:spMk id="2" creationId="{707A1A08-53E5-DF66-3FC4-C12BFBDDCA29}"/>
          </ac:spMkLst>
        </pc:spChg>
        <pc:spChg chg="mod">
          <ac:chgData name="Διονύσιος Κουρέας" userId="398d566b20a63ef5" providerId="Windows Live" clId="Web-{E5CEDAD0-741F-18CD-E2F6-B3EEA5A642EB}" dt="2024-04-26T17:03:13.842" v="63"/>
          <ac:spMkLst>
            <pc:docMk/>
            <pc:sldMk cId="4291038206" sldId="258"/>
            <ac:spMk id="8" creationId="{47F3AB61-6ED6-0986-E5C7-4B3DFB951563}"/>
          </ac:spMkLst>
        </pc:spChg>
        <pc:spChg chg="del">
          <ac:chgData name="Διονύσιος Κουρέας" userId="398d566b20a63ef5" providerId="Windows Live" clId="Web-{E5CEDAD0-741F-18CD-E2F6-B3EEA5A642EB}" dt="2024-04-26T17:03:13.842" v="63"/>
          <ac:spMkLst>
            <pc:docMk/>
            <pc:sldMk cId="4291038206" sldId="258"/>
            <ac:spMk id="11" creationId="{2FCD9B94-D70B-4446-85E5-ACD3904289CB}"/>
          </ac:spMkLst>
        </pc:spChg>
        <pc:spChg chg="add">
          <ac:chgData name="Διονύσιος Κουρέας" userId="398d566b20a63ef5" providerId="Windows Live" clId="Web-{E5CEDAD0-741F-18CD-E2F6-B3EEA5A642EB}" dt="2024-04-26T17:03:13.842" v="63"/>
          <ac:spMkLst>
            <pc:docMk/>
            <pc:sldMk cId="4291038206" sldId="258"/>
            <ac:spMk id="18" creationId="{2FCD9B94-D70B-4446-85E5-ACD3904289CB}"/>
          </ac:spMkLst>
        </pc:spChg>
        <pc:picChg chg="mod">
          <ac:chgData name="Διονύσιος Κουρέας" userId="398d566b20a63ef5" providerId="Windows Live" clId="Web-{E5CEDAD0-741F-18CD-E2F6-B3EEA5A642EB}" dt="2024-04-26T17:03:13.842" v="63"/>
          <ac:picMkLst>
            <pc:docMk/>
            <pc:sldMk cId="4291038206" sldId="258"/>
            <ac:picMk id="4" creationId="{6492E693-9E53-8AC2-33AF-E921933807CA}"/>
          </ac:picMkLst>
        </pc:picChg>
        <pc:cxnChg chg="del">
          <ac:chgData name="Διονύσιος Κουρέας" userId="398d566b20a63ef5" providerId="Windows Live" clId="Web-{E5CEDAD0-741F-18CD-E2F6-B3EEA5A642EB}" dt="2024-04-26T17:03:13.842" v="63"/>
          <ac:cxnSpMkLst>
            <pc:docMk/>
            <pc:sldMk cId="4291038206" sldId="258"/>
            <ac:cxnSpMk id="13" creationId="{3378FF8B-3743-48E1-88E3-F4CADB3DECE5}"/>
          </ac:cxnSpMkLst>
        </pc:cxnChg>
      </pc:sldChg>
      <pc:sldMasterChg chg="del delSldLayout">
        <pc:chgData name="Διονύσιος Κουρέας" userId="398d566b20a63ef5" providerId="Windows Live" clId="Web-{E5CEDAD0-741F-18CD-E2F6-B3EEA5A642EB}" dt="2024-04-26T16:47:27.363" v="0"/>
        <pc:sldMasterMkLst>
          <pc:docMk/>
          <pc:sldMasterMk cId="3995934037" sldId="2147483756"/>
        </pc:sldMasterMkLst>
        <pc:sldLayoutChg chg="del">
          <pc:chgData name="Διονύσιος Κουρέας" userId="398d566b20a63ef5" providerId="Windows Live" clId="Web-{E5CEDAD0-741F-18CD-E2F6-B3EEA5A642EB}" dt="2024-04-26T16:47:27.363" v="0"/>
          <pc:sldLayoutMkLst>
            <pc:docMk/>
            <pc:sldMasterMk cId="3995934037" sldId="2147483756"/>
            <pc:sldLayoutMk cId="4212604644" sldId="2147483757"/>
          </pc:sldLayoutMkLst>
        </pc:sldLayoutChg>
        <pc:sldLayoutChg chg="del">
          <pc:chgData name="Διονύσιος Κουρέας" userId="398d566b20a63ef5" providerId="Windows Live" clId="Web-{E5CEDAD0-741F-18CD-E2F6-B3EEA5A642EB}" dt="2024-04-26T16:47:27.363" v="0"/>
          <pc:sldLayoutMkLst>
            <pc:docMk/>
            <pc:sldMasterMk cId="3995934037" sldId="2147483756"/>
            <pc:sldLayoutMk cId="933625790" sldId="2147483758"/>
          </pc:sldLayoutMkLst>
        </pc:sldLayoutChg>
        <pc:sldLayoutChg chg="del">
          <pc:chgData name="Διονύσιος Κουρέας" userId="398d566b20a63ef5" providerId="Windows Live" clId="Web-{E5CEDAD0-741F-18CD-E2F6-B3EEA5A642EB}" dt="2024-04-26T16:47:27.363" v="0"/>
          <pc:sldLayoutMkLst>
            <pc:docMk/>
            <pc:sldMasterMk cId="3995934037" sldId="2147483756"/>
            <pc:sldLayoutMk cId="3764323147" sldId="2147483759"/>
          </pc:sldLayoutMkLst>
        </pc:sldLayoutChg>
        <pc:sldLayoutChg chg="del">
          <pc:chgData name="Διονύσιος Κουρέας" userId="398d566b20a63ef5" providerId="Windows Live" clId="Web-{E5CEDAD0-741F-18CD-E2F6-B3EEA5A642EB}" dt="2024-04-26T16:47:27.363" v="0"/>
          <pc:sldLayoutMkLst>
            <pc:docMk/>
            <pc:sldMasterMk cId="3995934037" sldId="2147483756"/>
            <pc:sldLayoutMk cId="2872492488" sldId="2147483760"/>
          </pc:sldLayoutMkLst>
        </pc:sldLayoutChg>
        <pc:sldLayoutChg chg="del">
          <pc:chgData name="Διονύσιος Κουρέας" userId="398d566b20a63ef5" providerId="Windows Live" clId="Web-{E5CEDAD0-741F-18CD-E2F6-B3EEA5A642EB}" dt="2024-04-26T16:47:27.363" v="0"/>
          <pc:sldLayoutMkLst>
            <pc:docMk/>
            <pc:sldMasterMk cId="3995934037" sldId="2147483756"/>
            <pc:sldLayoutMk cId="552436967" sldId="2147483761"/>
          </pc:sldLayoutMkLst>
        </pc:sldLayoutChg>
        <pc:sldLayoutChg chg="del">
          <pc:chgData name="Διονύσιος Κουρέας" userId="398d566b20a63ef5" providerId="Windows Live" clId="Web-{E5CEDAD0-741F-18CD-E2F6-B3EEA5A642EB}" dt="2024-04-26T16:47:27.363" v="0"/>
          <pc:sldLayoutMkLst>
            <pc:docMk/>
            <pc:sldMasterMk cId="3995934037" sldId="2147483756"/>
            <pc:sldLayoutMk cId="2297541258" sldId="2147483762"/>
          </pc:sldLayoutMkLst>
        </pc:sldLayoutChg>
        <pc:sldLayoutChg chg="del">
          <pc:chgData name="Διονύσιος Κουρέας" userId="398d566b20a63ef5" providerId="Windows Live" clId="Web-{E5CEDAD0-741F-18CD-E2F6-B3EEA5A642EB}" dt="2024-04-26T16:47:27.363" v="0"/>
          <pc:sldLayoutMkLst>
            <pc:docMk/>
            <pc:sldMasterMk cId="3995934037" sldId="2147483756"/>
            <pc:sldLayoutMk cId="1263569309" sldId="2147483763"/>
          </pc:sldLayoutMkLst>
        </pc:sldLayoutChg>
        <pc:sldLayoutChg chg="del">
          <pc:chgData name="Διονύσιος Κουρέας" userId="398d566b20a63ef5" providerId="Windows Live" clId="Web-{E5CEDAD0-741F-18CD-E2F6-B3EEA5A642EB}" dt="2024-04-26T16:47:27.363" v="0"/>
          <pc:sldLayoutMkLst>
            <pc:docMk/>
            <pc:sldMasterMk cId="3995934037" sldId="2147483756"/>
            <pc:sldLayoutMk cId="1452883939" sldId="2147483764"/>
          </pc:sldLayoutMkLst>
        </pc:sldLayoutChg>
        <pc:sldLayoutChg chg="del">
          <pc:chgData name="Διονύσιος Κουρέας" userId="398d566b20a63ef5" providerId="Windows Live" clId="Web-{E5CEDAD0-741F-18CD-E2F6-B3EEA5A642EB}" dt="2024-04-26T16:47:27.363" v="0"/>
          <pc:sldLayoutMkLst>
            <pc:docMk/>
            <pc:sldMasterMk cId="3995934037" sldId="2147483756"/>
            <pc:sldLayoutMk cId="812207442" sldId="2147483765"/>
          </pc:sldLayoutMkLst>
        </pc:sldLayoutChg>
        <pc:sldLayoutChg chg="del">
          <pc:chgData name="Διονύσιος Κουρέας" userId="398d566b20a63ef5" providerId="Windows Live" clId="Web-{E5CEDAD0-741F-18CD-E2F6-B3EEA5A642EB}" dt="2024-04-26T16:47:27.363" v="0"/>
          <pc:sldLayoutMkLst>
            <pc:docMk/>
            <pc:sldMasterMk cId="3995934037" sldId="2147483756"/>
            <pc:sldLayoutMk cId="1469324019" sldId="2147483766"/>
          </pc:sldLayoutMkLst>
        </pc:sldLayoutChg>
        <pc:sldLayoutChg chg="del">
          <pc:chgData name="Διονύσιος Κουρέας" userId="398d566b20a63ef5" providerId="Windows Live" clId="Web-{E5CEDAD0-741F-18CD-E2F6-B3EEA5A642EB}" dt="2024-04-26T16:47:27.363" v="0"/>
          <pc:sldLayoutMkLst>
            <pc:docMk/>
            <pc:sldMasterMk cId="3995934037" sldId="2147483756"/>
            <pc:sldLayoutMk cId="2303254226" sldId="2147483767"/>
          </pc:sldLayoutMkLst>
        </pc:sldLayoutChg>
      </pc:sldMasterChg>
      <pc:sldMasterChg chg="add del addSldLayout delSldLayout modSldLayout">
        <pc:chgData name="Διονύσιος Κουρέας" userId="398d566b20a63ef5" providerId="Windows Live" clId="Web-{E5CEDAD0-741F-18CD-E2F6-B3EEA5A642EB}" dt="2024-04-26T16:47:33.863" v="1"/>
        <pc:sldMasterMkLst>
          <pc:docMk/>
          <pc:sldMasterMk cId="1268306575" sldId="2147483768"/>
        </pc:sldMasterMkLst>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4004544858" sldId="2147483769"/>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4223436398" sldId="2147483770"/>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3065686361" sldId="2147483771"/>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2660254544" sldId="2147483772"/>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2547363060" sldId="2147483773"/>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1480634501" sldId="2147483774"/>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2789274591" sldId="2147483775"/>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2734489735" sldId="2147483776"/>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2447653857" sldId="2147483777"/>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267016379" sldId="2147483778"/>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3991527256" sldId="2147483779"/>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2382396048" sldId="2147483780"/>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3162465623" sldId="2147483781"/>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740947629" sldId="2147483782"/>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3176082365" sldId="2147483783"/>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4083743540" sldId="2147483784"/>
          </pc:sldLayoutMkLst>
        </pc:sldLayoutChg>
        <pc:sldLayoutChg chg="add del mod replId">
          <pc:chgData name="Διονύσιος Κουρέας" userId="398d566b20a63ef5" providerId="Windows Live" clId="Web-{E5CEDAD0-741F-18CD-E2F6-B3EEA5A642EB}" dt="2024-04-26T16:47:33.863" v="1"/>
          <pc:sldLayoutMkLst>
            <pc:docMk/>
            <pc:sldMasterMk cId="1268306575" sldId="2147483768"/>
            <pc:sldLayoutMk cId="2770945119" sldId="2147483785"/>
          </pc:sldLayoutMkLst>
        </pc:sldLayoutChg>
      </pc:sldMasterChg>
      <pc:sldMasterChg chg="add addSldLayout modSldLayout">
        <pc:chgData name="Διονύσιος Κουρέας" userId="398d566b20a63ef5" providerId="Windows Live" clId="Web-{E5CEDAD0-741F-18CD-E2F6-B3EEA5A642EB}" dt="2024-04-26T16:47:33.863" v="1"/>
        <pc:sldMasterMkLst>
          <pc:docMk/>
          <pc:sldMasterMk cId="2841979458" sldId="2147483786"/>
        </pc:sldMasterMkLst>
        <pc:sldLayoutChg chg="add mod replId">
          <pc:chgData name="Διονύσιος Κουρέας" userId="398d566b20a63ef5" providerId="Windows Live" clId="Web-{E5CEDAD0-741F-18CD-E2F6-B3EEA5A642EB}" dt="2024-04-26T16:47:33.863" v="1"/>
          <pc:sldLayoutMkLst>
            <pc:docMk/>
            <pc:sldMasterMk cId="2841979458" sldId="2147483786"/>
            <pc:sldLayoutMk cId="3555469035" sldId="2147483787"/>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1375329471" sldId="2147483788"/>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2223317791" sldId="2147483789"/>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3306463818" sldId="2147483790"/>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2671650819" sldId="2147483791"/>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2125145890" sldId="2147483792"/>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3720745406" sldId="2147483793"/>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3485110761" sldId="2147483794"/>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3278222235" sldId="2147483795"/>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1865606617" sldId="2147483796"/>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1373513596" sldId="2147483797"/>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463786149" sldId="2147483798"/>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289991328" sldId="2147483799"/>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209840255" sldId="2147483800"/>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1084245662" sldId="2147483801"/>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3410778603" sldId="2147483802"/>
          </pc:sldLayoutMkLst>
        </pc:sldLayoutChg>
        <pc:sldLayoutChg chg="add mod replId">
          <pc:chgData name="Διονύσιος Κουρέας" userId="398d566b20a63ef5" providerId="Windows Live" clId="Web-{E5CEDAD0-741F-18CD-E2F6-B3EEA5A642EB}" dt="2024-04-26T16:47:33.863" v="1"/>
          <pc:sldLayoutMkLst>
            <pc:docMk/>
            <pc:sldMasterMk cId="2841979458" sldId="2147483786"/>
            <pc:sldLayoutMk cId="4091906366" sldId="2147483803"/>
          </pc:sldLayoutMkLst>
        </pc:sldLayoutChg>
      </pc:sldMasterChg>
    </pc:docChg>
  </pc:docChgLst>
  <pc:docChgLst>
    <pc:chgData name="Διονύσιος Κουρέας" userId="398d566b20a63ef5" providerId="Windows Live" clId="Web-{6CBBFADB-0CAE-ECE2-8BE4-2951CED0BBD8}"/>
    <pc:docChg chg="modSld">
      <pc:chgData name="Διονύσιος Κουρέας" userId="398d566b20a63ef5" providerId="Windows Live" clId="Web-{6CBBFADB-0CAE-ECE2-8BE4-2951CED0BBD8}" dt="2024-05-14T19:46:44.964" v="15" actId="20577"/>
      <pc:docMkLst>
        <pc:docMk/>
      </pc:docMkLst>
      <pc:sldChg chg="modSp">
        <pc:chgData name="Διονύσιος Κουρέας" userId="398d566b20a63ef5" providerId="Windows Live" clId="Web-{6CBBFADB-0CAE-ECE2-8BE4-2951CED0BBD8}" dt="2024-05-14T19:46:44.964" v="15" actId="20577"/>
        <pc:sldMkLst>
          <pc:docMk/>
          <pc:sldMk cId="3279855775" sldId="256"/>
        </pc:sldMkLst>
        <pc:spChg chg="mod">
          <ac:chgData name="Διονύσιος Κουρέας" userId="398d566b20a63ef5" providerId="Windows Live" clId="Web-{6CBBFADB-0CAE-ECE2-8BE4-2951CED0BBD8}" dt="2024-05-14T19:46:44.964" v="15" actId="20577"/>
          <ac:spMkLst>
            <pc:docMk/>
            <pc:sldMk cId="3279855775" sldId="256"/>
            <ac:spMk id="3" creationId="{3E94B65C-3245-28D2-1144-56B1A5BEB4A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546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560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351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378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991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84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4245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0778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190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532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331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646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165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514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074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511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822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5/14/2024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197945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book on a wood surface&#10;&#10;Περιγραφή που δημιουργήθηκε αυτόματα">
            <a:extLst>
              <a:ext uri="{FF2B5EF4-FFF2-40B4-BE49-F238E27FC236}">
                <a16:creationId xmlns:a16="http://schemas.microsoft.com/office/drawing/2014/main" id="{04B5CBB0-E121-9FE3-3FBF-E149A3AAA24F}"/>
              </a:ext>
            </a:extLst>
          </p:cNvPr>
          <p:cNvPicPr>
            <a:picLocks noChangeAspect="1"/>
          </p:cNvPicPr>
          <p:nvPr/>
        </p:nvPicPr>
        <p:blipFill rotWithShape="1">
          <a:blip r:embed="rId2">
            <a:alphaModFix amt="40000"/>
          </a:blip>
          <a:srcRect l="25000"/>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E70F3B9B-CAE8-D5D6-5D3C-FCDE4B552A69}"/>
              </a:ext>
            </a:extLst>
          </p:cNvPr>
          <p:cNvSpPr>
            <a:spLocks noGrp="1"/>
          </p:cNvSpPr>
          <p:nvPr>
            <p:ph type="ctrTitle"/>
          </p:nvPr>
        </p:nvSpPr>
        <p:spPr>
          <a:xfrm>
            <a:off x="2928401" y="1380068"/>
            <a:ext cx="8574622" cy="2616199"/>
          </a:xfrm>
        </p:spPr>
        <p:txBody>
          <a:bodyPr>
            <a:normAutofit/>
          </a:bodyPr>
          <a:lstStyle/>
          <a:p>
            <a:r>
              <a:rPr lang="en-US" b="1" u="sng" dirty="0"/>
              <a:t>Ο ΨΕΥΤΗΣ ΠΑΠΠΟΥΣ</a:t>
            </a:r>
          </a:p>
        </p:txBody>
      </p:sp>
      <p:sp>
        <p:nvSpPr>
          <p:cNvPr id="3" name="Subtitle 2">
            <a:extLst>
              <a:ext uri="{FF2B5EF4-FFF2-40B4-BE49-F238E27FC236}">
                <a16:creationId xmlns:a16="http://schemas.microsoft.com/office/drawing/2014/main" id="{3E94B65C-3245-28D2-1144-56B1A5BEB4AA}"/>
              </a:ext>
            </a:extLst>
          </p:cNvPr>
          <p:cNvSpPr>
            <a:spLocks noGrp="1"/>
          </p:cNvSpPr>
          <p:nvPr>
            <p:ph type="subTitle" idx="1"/>
          </p:nvPr>
        </p:nvSpPr>
        <p:spPr>
          <a:xfrm>
            <a:off x="4515377" y="3996267"/>
            <a:ext cx="6987645" cy="1388534"/>
          </a:xfrm>
        </p:spPr>
        <p:txBody>
          <a:bodyPr vert="horz" lIns="91440" tIns="45720" rIns="91440" bIns="45720" rtlCol="0">
            <a:normAutofit/>
          </a:bodyPr>
          <a:lstStyle/>
          <a:p>
            <a:pPr>
              <a:lnSpc>
                <a:spcPct val="90000"/>
              </a:lnSpc>
            </a:pPr>
            <a:r>
              <a:rPr lang="en-US" sz="1600" b="1" u="sng" dirty="0">
                <a:cs typeface="Arial"/>
              </a:rPr>
              <a:t>Μ</a:t>
            </a:r>
            <a:r>
              <a:rPr lang="en-US" sz="1600" u="sng" dirty="0">
                <a:cs typeface="Arial"/>
              </a:rPr>
              <a:t>α</a:t>
            </a:r>
            <a:r>
              <a:rPr lang="en-US" sz="1600" u="sng" err="1">
                <a:cs typeface="Arial"/>
              </a:rPr>
              <a:t>θητές</a:t>
            </a:r>
            <a:r>
              <a:rPr lang="en-US" sz="1600" u="sng" dirty="0">
                <a:cs typeface="Arial"/>
              </a:rPr>
              <a:t>:</a:t>
            </a:r>
          </a:p>
          <a:p>
            <a:pPr>
              <a:lnSpc>
                <a:spcPct val="90000"/>
              </a:lnSpc>
            </a:pPr>
            <a:r>
              <a:rPr lang="en-US" sz="1600" b="1" err="1">
                <a:cs typeface="Arial"/>
              </a:rPr>
              <a:t>Δ</a:t>
            </a:r>
            <a:r>
              <a:rPr lang="en-US" sz="1600" err="1">
                <a:cs typeface="Arial"/>
              </a:rPr>
              <a:t>ιονύσιος</a:t>
            </a:r>
            <a:r>
              <a:rPr lang="en-US" sz="1600" dirty="0">
                <a:cs typeface="Arial"/>
              </a:rPr>
              <a:t> </a:t>
            </a:r>
            <a:r>
              <a:rPr lang="en-US" sz="1600" b="1" err="1">
                <a:cs typeface="Arial"/>
              </a:rPr>
              <a:t>Κ</a:t>
            </a:r>
            <a:r>
              <a:rPr lang="en-US" sz="1600" err="1">
                <a:cs typeface="Arial"/>
              </a:rPr>
              <a:t>ουρέ</a:t>
            </a:r>
            <a:r>
              <a:rPr lang="en-US" sz="1600" dirty="0">
                <a:cs typeface="Arial"/>
              </a:rPr>
              <a:t>ας</a:t>
            </a:r>
          </a:p>
          <a:p>
            <a:pPr>
              <a:lnSpc>
                <a:spcPct val="90000"/>
              </a:lnSpc>
            </a:pPr>
            <a:r>
              <a:rPr lang="en-US" sz="1600" b="1" dirty="0" err="1">
                <a:cs typeface="Arial"/>
              </a:rPr>
              <a:t>Θ</a:t>
            </a:r>
            <a:r>
              <a:rPr lang="en-US" sz="1600" dirty="0" err="1">
                <a:cs typeface="Arial"/>
              </a:rPr>
              <a:t>οδωρής</a:t>
            </a:r>
            <a:r>
              <a:rPr lang="en-US" sz="1600" dirty="0">
                <a:cs typeface="Arial"/>
              </a:rPr>
              <a:t> </a:t>
            </a:r>
            <a:r>
              <a:rPr lang="en-US" sz="1600" b="1" dirty="0" err="1">
                <a:cs typeface="Arial"/>
              </a:rPr>
              <a:t>Β</a:t>
            </a:r>
            <a:r>
              <a:rPr lang="en-US" sz="1600" dirty="0" err="1">
                <a:cs typeface="Arial"/>
              </a:rPr>
              <a:t>ουλγ</a:t>
            </a:r>
            <a:r>
              <a:rPr lang="en-US" sz="1600" dirty="0">
                <a:cs typeface="Arial"/>
              </a:rPr>
              <a:t>α</a:t>
            </a:r>
            <a:r>
              <a:rPr lang="en-US" sz="1600" dirty="0" err="1">
                <a:cs typeface="Arial"/>
              </a:rPr>
              <a:t>ρίδης</a:t>
            </a:r>
          </a:p>
          <a:p>
            <a:pPr>
              <a:lnSpc>
                <a:spcPct val="90000"/>
              </a:lnSpc>
            </a:pPr>
            <a:r>
              <a:rPr lang="en-US" sz="1600" b="1" err="1">
                <a:cs typeface="Arial"/>
              </a:rPr>
              <a:t>Π</a:t>
            </a:r>
            <a:r>
              <a:rPr lang="en-US" sz="1600" err="1">
                <a:cs typeface="Arial"/>
              </a:rPr>
              <a:t>ερσέ</a:t>
            </a:r>
            <a:r>
              <a:rPr lang="en-US" sz="1600" dirty="0">
                <a:cs typeface="Arial"/>
              </a:rPr>
              <a:t>ας </a:t>
            </a:r>
            <a:r>
              <a:rPr lang="en-US" sz="1600" b="1" err="1">
                <a:cs typeface="Arial"/>
              </a:rPr>
              <a:t>Κ</a:t>
            </a:r>
            <a:r>
              <a:rPr lang="en-US" sz="1600" err="1">
                <a:cs typeface="Arial"/>
              </a:rPr>
              <a:t>ουρούκ</a:t>
            </a:r>
            <a:r>
              <a:rPr lang="en-US" sz="1600" dirty="0">
                <a:cs typeface="Arial"/>
              </a:rPr>
              <a:t>αφας</a:t>
            </a:r>
          </a:p>
        </p:txBody>
      </p:sp>
    </p:spTree>
    <p:extLst>
      <p:ext uri="{BB962C8B-B14F-4D97-AF65-F5344CB8AC3E}">
        <p14:creationId xmlns:p14="http://schemas.microsoft.com/office/powerpoint/2010/main" val="327985577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sitting in a chair&#10;&#10;Περιγραφή που δημιουργήθηκε αυτόματα">
            <a:extLst>
              <a:ext uri="{FF2B5EF4-FFF2-40B4-BE49-F238E27FC236}">
                <a16:creationId xmlns:a16="http://schemas.microsoft.com/office/drawing/2014/main" id="{9603A90B-73BF-B000-0399-ADAB020B3C47}"/>
              </a:ext>
            </a:extLst>
          </p:cNvPr>
          <p:cNvPicPr>
            <a:picLocks noChangeAspect="1"/>
          </p:cNvPicPr>
          <p:nvPr/>
        </p:nvPicPr>
        <p:blipFill rotWithShape="1">
          <a:blip r:embed="rId2">
            <a:alphaModFix amt="25000"/>
          </a:blip>
          <a:srcRect r="88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636CD2C2-5767-4A06-CF17-B8BC4415BC2F}"/>
              </a:ext>
            </a:extLst>
          </p:cNvPr>
          <p:cNvSpPr>
            <a:spLocks noGrp="1"/>
          </p:cNvSpPr>
          <p:nvPr>
            <p:ph type="title"/>
          </p:nvPr>
        </p:nvSpPr>
        <p:spPr>
          <a:xfrm>
            <a:off x="-6454638" y="685800"/>
            <a:ext cx="9987398" cy="1752599"/>
          </a:xfrm>
        </p:spPr>
        <p:txBody>
          <a:bodyPr anchor="b">
            <a:normAutofit/>
          </a:bodyPr>
          <a:lstStyle/>
          <a:p>
            <a:pPr algn="l"/>
            <a:r>
              <a:rPr lang="en-US" dirty="0">
                <a:latin typeface="Constantia"/>
              </a:rPr>
              <a:t>Η ΣΥΓΓΡΑΦΕΑΣ </a:t>
            </a:r>
            <a:r>
              <a:rPr lang="en-US" u="sng" dirty="0">
                <a:latin typeface="Constantia"/>
              </a:rPr>
              <a:t>ΑΛΚΗ ΖΕΗ</a:t>
            </a:r>
          </a:p>
        </p:txBody>
      </p:sp>
      <p:sp>
        <p:nvSpPr>
          <p:cNvPr id="8" name="Content Placeholder 7">
            <a:extLst>
              <a:ext uri="{FF2B5EF4-FFF2-40B4-BE49-F238E27FC236}">
                <a16:creationId xmlns:a16="http://schemas.microsoft.com/office/drawing/2014/main" id="{ED3EBC40-33A3-3515-2680-FB36CD520CAE}"/>
              </a:ext>
            </a:extLst>
          </p:cNvPr>
          <p:cNvSpPr>
            <a:spLocks noGrp="1"/>
          </p:cNvSpPr>
          <p:nvPr>
            <p:ph idx="1"/>
          </p:nvPr>
        </p:nvSpPr>
        <p:spPr>
          <a:xfrm>
            <a:off x="-4947074" y="2666999"/>
            <a:ext cx="10233621" cy="3124201"/>
          </a:xfrm>
        </p:spPr>
        <p:txBody>
          <a:bodyPr anchor="t">
            <a:normAutofit/>
          </a:bodyPr>
          <a:lstStyle/>
          <a:p>
            <a:pPr marL="0" indent="0">
              <a:buNone/>
            </a:pPr>
            <a:r>
              <a:rPr lang="en-US" b="1" dirty="0" err="1">
                <a:latin typeface="Segoe UI"/>
                <a:cs typeface="Segoe UI"/>
              </a:rPr>
              <a:t>Κ</a:t>
            </a:r>
            <a:r>
              <a:rPr lang="en-US" dirty="0" err="1">
                <a:latin typeface="Segoe UI"/>
                <a:cs typeface="Segoe UI"/>
              </a:rPr>
              <a:t>ά</a:t>
            </a:r>
            <a:r>
              <a:rPr lang="en-US" dirty="0">
                <a:latin typeface="Segoe UI"/>
                <a:cs typeface="Segoe UI"/>
              </a:rPr>
              <a:t>π</a:t>
            </a:r>
            <a:r>
              <a:rPr lang="en-US" dirty="0" err="1">
                <a:latin typeface="Segoe UI"/>
                <a:cs typeface="Segoe UI"/>
              </a:rPr>
              <a:t>οι</a:t>
            </a:r>
            <a:r>
              <a:rPr lang="en-US" dirty="0">
                <a:latin typeface="Segoe UI"/>
                <a:cs typeface="Segoe UI"/>
              </a:rPr>
              <a:t>α </a:t>
            </a:r>
            <a:r>
              <a:rPr lang="en-US" dirty="0" err="1">
                <a:latin typeface="Segoe UI"/>
                <a:cs typeface="Segoe UI"/>
              </a:rPr>
              <a:t>σημ</a:t>
            </a:r>
            <a:r>
              <a:rPr lang="en-US" dirty="0">
                <a:latin typeface="Segoe UI"/>
                <a:cs typeface="Segoe UI"/>
              </a:rPr>
              <a:t>α</a:t>
            </a:r>
            <a:r>
              <a:rPr lang="en-US" dirty="0" err="1">
                <a:latin typeface="Segoe UI"/>
                <a:cs typeface="Segoe UI"/>
              </a:rPr>
              <a:t>ντικά</a:t>
            </a:r>
            <a:r>
              <a:rPr lang="en-US" dirty="0">
                <a:latin typeface="Segoe UI"/>
                <a:cs typeface="Segoe UI"/>
              </a:rPr>
              <a:t> </a:t>
            </a:r>
            <a:r>
              <a:rPr lang="en-US" dirty="0" err="1">
                <a:latin typeface="Segoe UI"/>
                <a:cs typeface="Segoe UI"/>
              </a:rPr>
              <a:t>της</a:t>
            </a:r>
            <a:r>
              <a:rPr lang="en-US" dirty="0">
                <a:latin typeface="Segoe UI"/>
                <a:cs typeface="Segoe UI"/>
              </a:rPr>
              <a:t> </a:t>
            </a:r>
            <a:r>
              <a:rPr lang="en-US" dirty="0" err="1">
                <a:latin typeface="Segoe UI"/>
                <a:cs typeface="Segoe UI"/>
              </a:rPr>
              <a:t>έργ</a:t>
            </a:r>
            <a:r>
              <a:rPr lang="en-US" dirty="0">
                <a:latin typeface="Segoe UI"/>
                <a:cs typeface="Segoe UI"/>
              </a:rPr>
              <a:t>α </a:t>
            </a:r>
            <a:r>
              <a:rPr lang="en-US" dirty="0" err="1">
                <a:latin typeface="Segoe UI"/>
                <a:cs typeface="Segoe UI"/>
              </a:rPr>
              <a:t>είν</a:t>
            </a:r>
            <a:r>
              <a:rPr lang="en-US" dirty="0">
                <a:latin typeface="Segoe UI"/>
                <a:cs typeface="Segoe UI"/>
              </a:rPr>
              <a:t>αι:</a:t>
            </a:r>
          </a:p>
        </p:txBody>
      </p:sp>
      <p:grpSp>
        <p:nvGrpSpPr>
          <p:cNvPr id="15" name="Group 14">
            <a:extLst>
              <a:ext uri="{FF2B5EF4-FFF2-40B4-BE49-F238E27FC236}">
                <a16:creationId xmlns:a16="http://schemas.microsoft.com/office/drawing/2014/main" id="{2DA7929B-1580-0358-DF0D-44DDBB284A39}"/>
              </a:ext>
            </a:extLst>
          </p:cNvPr>
          <p:cNvGrpSpPr/>
          <p:nvPr/>
        </p:nvGrpSpPr>
        <p:grpSpPr>
          <a:xfrm>
            <a:off x="8116866" y="-4843398"/>
            <a:ext cx="4200394" cy="4640893"/>
            <a:chOff x="8116866" y="1043835"/>
            <a:chExt cx="4200394" cy="4640893"/>
          </a:xfrm>
        </p:grpSpPr>
        <p:sp>
          <p:nvSpPr>
            <p:cNvPr id="10" name="TextBox 9">
              <a:extLst>
                <a:ext uri="{FF2B5EF4-FFF2-40B4-BE49-F238E27FC236}">
                  <a16:creationId xmlns:a16="http://schemas.microsoft.com/office/drawing/2014/main" id="{8DA94161-4FEA-48C3-75D8-DD3B2F08371C}"/>
                </a:ext>
              </a:extLst>
            </p:cNvPr>
            <p:cNvSpPr txBox="1"/>
            <p:nvPr/>
          </p:nvSpPr>
          <p:spPr>
            <a:xfrm>
              <a:off x="8121041" y="1043835"/>
              <a:ext cx="41962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Ο </a:t>
              </a:r>
              <a:r>
                <a:rPr lang="en-US" sz="2800" b="1" err="1">
                  <a:latin typeface="Comic Sans MS"/>
                </a:rPr>
                <a:t>ψεύτης</a:t>
              </a:r>
              <a:r>
                <a:rPr lang="en-US" sz="2800" b="1" dirty="0">
                  <a:latin typeface="Comic Sans MS"/>
                </a:rPr>
                <a:t> παππ</a:t>
              </a:r>
              <a:r>
                <a:rPr lang="en-US" sz="2800" b="1" err="1">
                  <a:latin typeface="Comic Sans MS"/>
                </a:rPr>
                <a:t>ούς</a:t>
              </a:r>
              <a:endParaRPr lang="en-US">
                <a:latin typeface="Comic Sans MS"/>
              </a:endParaRPr>
            </a:p>
          </p:txBody>
        </p:sp>
        <p:pic>
          <p:nvPicPr>
            <p:cNvPr id="14" name="Picture 13">
              <a:extLst>
                <a:ext uri="{FF2B5EF4-FFF2-40B4-BE49-F238E27FC236}">
                  <a16:creationId xmlns:a16="http://schemas.microsoft.com/office/drawing/2014/main" id="{C2212B0D-DCF8-B07D-97C8-AFEF719CD5DE}"/>
                </a:ext>
              </a:extLst>
            </p:cNvPr>
            <p:cNvPicPr>
              <a:picLocks noChangeAspect="1"/>
            </p:cNvPicPr>
            <p:nvPr/>
          </p:nvPicPr>
          <p:blipFill>
            <a:blip r:embed="rId3"/>
            <a:stretch>
              <a:fillRect/>
            </a:stretch>
          </p:blipFill>
          <p:spPr>
            <a:xfrm>
              <a:off x="8116866" y="1569928"/>
              <a:ext cx="2743200" cy="4114800"/>
            </a:xfrm>
            <a:prstGeom prst="rect">
              <a:avLst/>
            </a:prstGeom>
          </p:spPr>
        </p:pic>
      </p:grpSp>
      <p:sp>
        <p:nvSpPr>
          <p:cNvPr id="5" name="Title 1">
            <a:extLst>
              <a:ext uri="{FF2B5EF4-FFF2-40B4-BE49-F238E27FC236}">
                <a16:creationId xmlns:a16="http://schemas.microsoft.com/office/drawing/2014/main" id="{5B5966B7-6057-6AD7-2344-CEDB6D4C149A}"/>
              </a:ext>
            </a:extLst>
          </p:cNvPr>
          <p:cNvSpPr txBox="1">
            <a:spLocks/>
          </p:cNvSpPr>
          <p:nvPr/>
        </p:nvSpPr>
        <p:spPr>
          <a:xfrm>
            <a:off x="-9173106" y="685800"/>
            <a:ext cx="10018713" cy="1752599"/>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Η </a:t>
            </a:r>
            <a:r>
              <a:rPr lang="en-US" u="sng" dirty="0"/>
              <a:t>ΥΠΟΘΕΣΗ</a:t>
            </a:r>
            <a:r>
              <a:rPr lang="en-US" dirty="0"/>
              <a:t> ΤΟΥ ΒΙΒΛΙΟΥ </a:t>
            </a:r>
            <a:r>
              <a:rPr lang="en-US" u="sng" dirty="0"/>
              <a:t>ΠΕΡΙΛΕΠΤΙΚΑ</a:t>
            </a:r>
            <a:endParaRPr lang="el-GR" u="sng"/>
          </a:p>
        </p:txBody>
      </p:sp>
      <p:sp>
        <p:nvSpPr>
          <p:cNvPr id="7" name="Content Placeholder 7">
            <a:extLst>
              <a:ext uri="{FF2B5EF4-FFF2-40B4-BE49-F238E27FC236}">
                <a16:creationId xmlns:a16="http://schemas.microsoft.com/office/drawing/2014/main" id="{70843EB2-8676-850F-3254-9420A893BD56}"/>
              </a:ext>
            </a:extLst>
          </p:cNvPr>
          <p:cNvSpPr txBox="1">
            <a:spLocks/>
          </p:cNvSpPr>
          <p:nvPr/>
        </p:nvSpPr>
        <p:spPr>
          <a:xfrm>
            <a:off x="1269402" y="7069666"/>
            <a:ext cx="10233621" cy="312420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l-GR" sz="1800" dirty="0">
                <a:latin typeface="Calibri"/>
                <a:cs typeface="Calibri"/>
              </a:rPr>
              <a:t>Ο Αντώνης συνηθίζει να περνάει τα απογεύματα με τον συνταξιούχο ηθοποιό παππού του. Εκείνος του διηγείται «φανταστικές» ιστορίες από τη ζωή του, οι οποίες ακούγονται στον Αντώνη τόσο απίστευτες, που νομίζει πως είναι πραγματικά φανταστικές. Γι’ αυτό το λόγο άλλωστε τον αποκαλεί «ψεύτη παππού». Παρότι λέει τόσες ιστορίες όμως, ο παππούς δεν μιλάει ποτέ για τη «χαμένη γιαγιά», για την οποία ο Αντώνης δεν ξέρει απολύτως τίποτα. Σε ένα ταξίδι στην Κω γνωρίζει την εγγονή της </a:t>
            </a:r>
            <a:r>
              <a:rPr lang="el-GR" sz="1800" err="1">
                <a:latin typeface="Calibri"/>
                <a:cs typeface="Calibri"/>
              </a:rPr>
              <a:t>Μαργκώ</a:t>
            </a:r>
            <a:r>
              <a:rPr lang="el-GR" sz="1800" dirty="0">
                <a:latin typeface="Calibri"/>
                <a:cs typeface="Calibri"/>
              </a:rPr>
              <a:t>, του έρωτα του παππού από την Γαλλία, και αποφασίζει να μάθει επιτέλους τι έχει απογίνει η «χαμένη γιαγιά», η ιστορία της οποίας θα τον κάνει να ωριμάσει και να ανακαλύψει πως ο «ψεύτης παππούς», είναι τελικά «ψεύτικος παππούς». Λίγο καιρό αργότερα, ένα ξαφνικό εγκεφαλικό στέλνει τον «ψεύτη παππού» στο νοσοκομείο. Οι γονείς του Αντώνη σκέφτονται να τον στείλουν σε ένα ίδρυμα που λέγεται «Τα Λευκά Περιστέρια», αλλά δεν προλαβαίνουν να το κάνουν, καθώς ο παππούς πεθαίνει λίγες μέρες πριν πάρει εξιτήριο.</a:t>
            </a:r>
            <a:endParaRPr lang="en-US" sz="1800">
              <a:latin typeface="Calibri"/>
              <a:cs typeface="Calibri"/>
            </a:endParaRPr>
          </a:p>
        </p:txBody>
      </p:sp>
    </p:spTree>
    <p:extLst>
      <p:ext uri="{BB962C8B-B14F-4D97-AF65-F5344CB8AC3E}">
        <p14:creationId xmlns:p14="http://schemas.microsoft.com/office/powerpoint/2010/main" val="8906717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6" name="Rectangle 41">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Θέση περιεχομένου 8" descr="Εικόνα που περιέχει άτομο, ρουχισμός, ανθρώπινο πρόσωπο, εσωτερικός χώρος&#10;&#10;Περιγραφή που δημιουργήθηκε αυτόματα">
            <a:extLst>
              <a:ext uri="{FF2B5EF4-FFF2-40B4-BE49-F238E27FC236}">
                <a16:creationId xmlns:a16="http://schemas.microsoft.com/office/drawing/2014/main" id="{77A278E2-3B4C-84B3-28CB-A45E8AC96E83}"/>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1" name="Title 1">
            <a:extLst>
              <a:ext uri="{FF2B5EF4-FFF2-40B4-BE49-F238E27FC236}">
                <a16:creationId xmlns:a16="http://schemas.microsoft.com/office/drawing/2014/main" id="{544D7480-ADF4-DF7D-FD08-206EBD8743FB}"/>
              </a:ext>
            </a:extLst>
          </p:cNvPr>
          <p:cNvSpPr>
            <a:spLocks noGrp="1"/>
          </p:cNvSpPr>
          <p:nvPr>
            <p:ph type="title"/>
          </p:nvPr>
        </p:nvSpPr>
        <p:spPr>
          <a:xfrm>
            <a:off x="1484311" y="685800"/>
            <a:ext cx="10018713" cy="1752599"/>
          </a:xfrm>
        </p:spPr>
        <p:txBody>
          <a:bodyPr anchor="b">
            <a:normAutofit/>
          </a:bodyPr>
          <a:lstStyle/>
          <a:p>
            <a:pPr algn="l"/>
            <a:r>
              <a:rPr lang="en-US" dirty="0">
                <a:latin typeface="Constantia"/>
              </a:rPr>
              <a:t>Η </a:t>
            </a:r>
            <a:r>
              <a:rPr lang="en-US" u="sng" dirty="0">
                <a:latin typeface="Constantia"/>
              </a:rPr>
              <a:t>ΥΠΟΘΕΣΗ</a:t>
            </a:r>
            <a:r>
              <a:rPr lang="en-US" dirty="0">
                <a:latin typeface="Constantia"/>
              </a:rPr>
              <a:t> ΤΟΥ </a:t>
            </a:r>
            <a:r>
              <a:rPr lang="en-US" u="sng" dirty="0">
                <a:latin typeface="Constantia"/>
              </a:rPr>
              <a:t>ΒΙΒΛΙΟΥ</a:t>
            </a:r>
            <a:r>
              <a:rPr lang="en-US" dirty="0">
                <a:latin typeface="Constantia"/>
              </a:rPr>
              <a:t> </a:t>
            </a:r>
            <a:r>
              <a:rPr lang="en-US" u="sng" dirty="0">
                <a:latin typeface="Constantia"/>
              </a:rPr>
              <a:t>ΠΕΡΙΛΕΠΤΙΚΑ</a:t>
            </a:r>
            <a:endParaRPr lang="el-GR" u="sng">
              <a:latin typeface="Constantia"/>
            </a:endParaRPr>
          </a:p>
        </p:txBody>
      </p:sp>
      <p:sp>
        <p:nvSpPr>
          <p:cNvPr id="25" name="Content Placeholder 7">
            <a:extLst>
              <a:ext uri="{FF2B5EF4-FFF2-40B4-BE49-F238E27FC236}">
                <a16:creationId xmlns:a16="http://schemas.microsoft.com/office/drawing/2014/main" id="{AB3D242F-1307-C69B-BEC2-2684A5B055DC}"/>
              </a:ext>
            </a:extLst>
          </p:cNvPr>
          <p:cNvSpPr>
            <a:spLocks noGrp="1"/>
          </p:cNvSpPr>
          <p:nvPr>
            <p:ph idx="1"/>
          </p:nvPr>
        </p:nvSpPr>
        <p:spPr>
          <a:xfrm>
            <a:off x="1269402" y="2666999"/>
            <a:ext cx="10233621" cy="3124201"/>
          </a:xfrm>
        </p:spPr>
        <p:txBody>
          <a:bodyPr anchor="t">
            <a:normAutofit/>
          </a:bodyPr>
          <a:lstStyle/>
          <a:p>
            <a:pPr marL="0" indent="0">
              <a:buNone/>
            </a:pPr>
            <a:r>
              <a:rPr lang="el-GR" sz="1800" dirty="0">
                <a:latin typeface="Calibri"/>
                <a:cs typeface="Calibri"/>
              </a:rPr>
              <a:t>Ο Αντώνης συνηθίζει να περνάει τα απογεύματα με τον συνταξιούχο ηθοποιό παππού του. Εκείνος του διηγείται «φανταστικές» ιστορίες από τη ζωή του, οι οποίες ακούγονται στον Αντώνη τόσο απίστευτες, που νομίζει πως είναι πραγματικά φανταστικές. Γι’ αυτό το λόγο άλλωστε τον αποκαλεί «ψεύτη παππού». Παρότι λέει τόσες ιστορίες όμως, ο παππούς δεν μιλάει ποτέ για τη «χαμένη γιαγιά», για την οποία ο Αντώνης δεν ξέρει απολύτως τίποτα. Σε ένα ταξίδι στην Κω γνωρίζει την εγγονή της </a:t>
            </a:r>
            <a:r>
              <a:rPr lang="el-GR" sz="1800" err="1">
                <a:latin typeface="Calibri"/>
                <a:cs typeface="Calibri"/>
              </a:rPr>
              <a:t>Μαργκώ</a:t>
            </a:r>
            <a:r>
              <a:rPr lang="el-GR" sz="1800" dirty="0">
                <a:latin typeface="Calibri"/>
                <a:cs typeface="Calibri"/>
              </a:rPr>
              <a:t>, του έρωτα του παππού από την Γαλλία, και αποφασίζει να μάθει επιτέλους τι έχει απογίνει η «χαμένη γιαγιά», η ιστορία της οποίας θα τον κάνει να ωριμάσει και να ανακαλύψει πως ο «ψεύτης παππούς», είναι τελικά «ψεύτικος παππούς». Λίγο καιρό αργότερα, ένα ξαφνικό εγκεφαλικό στέλνει τον «ψεύτη παππού» στο νοσοκομείο. Οι γονείς του Αντώνη σκέφτονται να τον στείλουν σε ένα ίδρυμα που λέγεται «Τα Λευκά Περιστέρια», αλλά δεν προλαβαίνουν να το κάνουν, καθώς ο παππούς πεθαίνει λίγες μέρες πριν πάρει εξιτήριο.</a:t>
            </a:r>
            <a:endParaRPr lang="en-US" sz="1800">
              <a:latin typeface="Calibri"/>
              <a:cs typeface="Calibri"/>
            </a:endParaRPr>
          </a:p>
        </p:txBody>
      </p:sp>
      <p:sp>
        <p:nvSpPr>
          <p:cNvPr id="3" name="Title 1">
            <a:extLst>
              <a:ext uri="{FF2B5EF4-FFF2-40B4-BE49-F238E27FC236}">
                <a16:creationId xmlns:a16="http://schemas.microsoft.com/office/drawing/2014/main" id="{A235224D-5C90-398C-F43E-1271B2450ED4}"/>
              </a:ext>
            </a:extLst>
          </p:cNvPr>
          <p:cNvSpPr txBox="1">
            <a:spLocks/>
          </p:cNvSpPr>
          <p:nvPr/>
        </p:nvSpPr>
        <p:spPr>
          <a:xfrm>
            <a:off x="-9973206" y="838200"/>
            <a:ext cx="10018713" cy="1752599"/>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latin typeface="Constantia"/>
              </a:rPr>
              <a:t>ΟΙ </a:t>
            </a:r>
            <a:r>
              <a:rPr lang="en-US" u="sng" dirty="0">
                <a:latin typeface="Constantia"/>
              </a:rPr>
              <a:t>ΠΡΩΤΑΓΩΝΙΣΤΕΣ</a:t>
            </a:r>
            <a:r>
              <a:rPr lang="en-US" dirty="0">
                <a:latin typeface="Constantia"/>
              </a:rPr>
              <a:t> ΚΑΙ ΤΑ </a:t>
            </a:r>
            <a:r>
              <a:rPr lang="en-US" u="sng" dirty="0">
                <a:latin typeface="Constantia"/>
              </a:rPr>
              <a:t>ΔΕΥΤΕΡΕΥΟΝΤΑ</a:t>
            </a:r>
            <a:r>
              <a:rPr lang="en-US" dirty="0">
                <a:latin typeface="Constantia"/>
              </a:rPr>
              <a:t> </a:t>
            </a:r>
            <a:r>
              <a:rPr lang="en-US" u="sng" dirty="0">
                <a:latin typeface="Constantia"/>
              </a:rPr>
              <a:t>ΠΡΟΣΩΠΑ</a:t>
            </a:r>
          </a:p>
        </p:txBody>
      </p:sp>
      <p:sp>
        <p:nvSpPr>
          <p:cNvPr id="5" name="Content Placeholder 7">
            <a:extLst>
              <a:ext uri="{FF2B5EF4-FFF2-40B4-BE49-F238E27FC236}">
                <a16:creationId xmlns:a16="http://schemas.microsoft.com/office/drawing/2014/main" id="{60C33871-13D4-3779-3E68-00F8FC22B5D2}"/>
              </a:ext>
            </a:extLst>
          </p:cNvPr>
          <p:cNvSpPr txBox="1">
            <a:spLocks/>
          </p:cNvSpPr>
          <p:nvPr/>
        </p:nvSpPr>
        <p:spPr>
          <a:xfrm>
            <a:off x="-9864265" y="2666999"/>
            <a:ext cx="10233621" cy="294428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l-GR" dirty="0">
                <a:latin typeface="Calibri"/>
                <a:cs typeface="Calibri"/>
              </a:rPr>
              <a:t>Οι πρωταγωνιστές του βιβλίου είναι ο Αντώνης και ο «ψεύτης παππούς» του, Μάριος. Τα δευτερεύοντα πρόσωπα είναι ο μπαμπάς του Αντώνη, η μαμά του Αντώνη, η </a:t>
            </a:r>
            <a:r>
              <a:rPr lang="el-GR" err="1">
                <a:latin typeface="Calibri"/>
                <a:cs typeface="Calibri"/>
              </a:rPr>
              <a:t>Λάρα,η</a:t>
            </a:r>
            <a:r>
              <a:rPr lang="el-GR" dirty="0">
                <a:latin typeface="Calibri"/>
                <a:cs typeface="Calibri"/>
              </a:rPr>
              <a:t> οποία είναι η Ρωσίδα οικιακή βοηθός του παππού και των γονιών του Αντώνη, η Νικόλ, η κόρη της </a:t>
            </a:r>
            <a:r>
              <a:rPr lang="el-GR" err="1">
                <a:latin typeface="Calibri"/>
                <a:cs typeface="Calibri"/>
              </a:rPr>
              <a:t>Μαργκώ</a:t>
            </a:r>
            <a:r>
              <a:rPr lang="el-GR" dirty="0">
                <a:latin typeface="Calibri"/>
                <a:cs typeface="Calibri"/>
              </a:rPr>
              <a:t>, η οποία ήταν ο έρωτας του παππού από τη Γαλλία, η μικρή </a:t>
            </a:r>
            <a:r>
              <a:rPr lang="el-GR" err="1">
                <a:latin typeface="Calibri"/>
                <a:cs typeface="Calibri"/>
              </a:rPr>
              <a:t>Μαργκώ</a:t>
            </a:r>
            <a:r>
              <a:rPr lang="el-GR" dirty="0">
                <a:latin typeface="Calibri"/>
                <a:cs typeface="Calibri"/>
              </a:rPr>
              <a:t>, η κόρη της Νικόλ και πολλοί άλλοι.</a:t>
            </a:r>
          </a:p>
        </p:txBody>
      </p:sp>
    </p:spTree>
    <p:extLst>
      <p:ext uri="{BB962C8B-B14F-4D97-AF65-F5344CB8AC3E}">
        <p14:creationId xmlns:p14="http://schemas.microsoft.com/office/powerpoint/2010/main" val="2614544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Εικόνα 9" descr="Εικόνα που περιέχει άτομο, δέντρο, ρουχισμός, ανθρώπινο πρόσωπο&#10;&#10;Περιγραφή που δημιουργήθηκε αυτόματα">
            <a:extLst>
              <a:ext uri="{FF2B5EF4-FFF2-40B4-BE49-F238E27FC236}">
                <a16:creationId xmlns:a16="http://schemas.microsoft.com/office/drawing/2014/main" id="{DF98B07F-A767-306F-1BC8-9F3D593766C4}"/>
              </a:ext>
            </a:extLst>
          </p:cNvPr>
          <p:cNvPicPr>
            <a:picLocks noChangeAspect="1"/>
          </p:cNvPicPr>
          <p:nvPr/>
        </p:nvPicPr>
        <p:blipFill rotWithShape="1">
          <a:blip r:embed="rId2">
            <a:alphaModFix amt="25000"/>
          </a:blip>
          <a:srcRect b="20495"/>
          <a:stretch/>
        </p:blipFill>
        <p:spPr>
          <a:xfrm>
            <a:off x="20" y="10"/>
            <a:ext cx="12191980" cy="6857990"/>
          </a:xfrm>
          <a:prstGeom prst="rect">
            <a:avLst/>
          </a:prstGeom>
        </p:spPr>
      </p:pic>
      <p:sp>
        <p:nvSpPr>
          <p:cNvPr id="9" name="Title 1">
            <a:extLst>
              <a:ext uri="{FF2B5EF4-FFF2-40B4-BE49-F238E27FC236}">
                <a16:creationId xmlns:a16="http://schemas.microsoft.com/office/drawing/2014/main" id="{F2F0B211-8209-53B3-0CDC-84209FD5B0EE}"/>
              </a:ext>
            </a:extLst>
          </p:cNvPr>
          <p:cNvSpPr txBox="1">
            <a:spLocks/>
          </p:cNvSpPr>
          <p:nvPr/>
        </p:nvSpPr>
        <p:spPr>
          <a:xfrm>
            <a:off x="1484311" y="685800"/>
            <a:ext cx="10018713" cy="1752599"/>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latin typeface="Constantia"/>
              </a:rPr>
              <a:t>ΟΙ </a:t>
            </a:r>
            <a:r>
              <a:rPr lang="en-US" u="sng" dirty="0">
                <a:latin typeface="Constantia"/>
              </a:rPr>
              <a:t>ΠΡΩΤΑΓΩΝΙΣΤΕΣ</a:t>
            </a:r>
            <a:r>
              <a:rPr lang="en-US" dirty="0">
                <a:latin typeface="Constantia"/>
              </a:rPr>
              <a:t> ΚΑΙ ΤΑ </a:t>
            </a:r>
            <a:r>
              <a:rPr lang="en-US" u="sng" dirty="0">
                <a:latin typeface="Constantia"/>
              </a:rPr>
              <a:t>ΔΕΥΤΕΡΕΥΟΝΤΑ</a:t>
            </a:r>
            <a:r>
              <a:rPr lang="en-US" dirty="0">
                <a:latin typeface="Constantia"/>
              </a:rPr>
              <a:t> </a:t>
            </a:r>
            <a:r>
              <a:rPr lang="en-US" u="sng" dirty="0">
                <a:latin typeface="Constantia"/>
              </a:rPr>
              <a:t>ΠΡΟΣΩΠΑ</a:t>
            </a:r>
          </a:p>
        </p:txBody>
      </p:sp>
      <p:sp>
        <p:nvSpPr>
          <p:cNvPr id="12" name="Content Placeholder 7">
            <a:extLst>
              <a:ext uri="{FF2B5EF4-FFF2-40B4-BE49-F238E27FC236}">
                <a16:creationId xmlns:a16="http://schemas.microsoft.com/office/drawing/2014/main" id="{BD9F4BB3-484B-3D77-36DA-B6504A8CD131}"/>
              </a:ext>
            </a:extLst>
          </p:cNvPr>
          <p:cNvSpPr txBox="1">
            <a:spLocks/>
          </p:cNvSpPr>
          <p:nvPr/>
        </p:nvSpPr>
        <p:spPr>
          <a:xfrm>
            <a:off x="1269402" y="2666999"/>
            <a:ext cx="10233621" cy="294428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l-GR" dirty="0">
                <a:latin typeface="Calibri"/>
                <a:cs typeface="Calibri"/>
              </a:rPr>
              <a:t>Οι πρωταγωνιστές του βιβλίου είναι ο Αντώνης και ο «ψεύτης παππούς» του, Μάριος. Τα δευτερεύοντα πρόσωπα είναι ο μπαμπάς του Αντώνη, η μαμά του Αντώνη, η </a:t>
            </a:r>
            <a:r>
              <a:rPr lang="el-GR" err="1">
                <a:latin typeface="Calibri"/>
                <a:cs typeface="Calibri"/>
              </a:rPr>
              <a:t>Λάρα,η</a:t>
            </a:r>
            <a:r>
              <a:rPr lang="el-GR" dirty="0">
                <a:latin typeface="Calibri"/>
                <a:cs typeface="Calibri"/>
              </a:rPr>
              <a:t> οποία είναι η Ρωσίδα οικιακή βοηθός του παππού και των γονιών του Αντώνη, η Νικόλ, η κόρη της </a:t>
            </a:r>
            <a:r>
              <a:rPr lang="el-GR" err="1">
                <a:latin typeface="Calibri"/>
                <a:cs typeface="Calibri"/>
              </a:rPr>
              <a:t>Μαργκώ</a:t>
            </a:r>
            <a:r>
              <a:rPr lang="el-GR" dirty="0">
                <a:latin typeface="Calibri"/>
                <a:cs typeface="Calibri"/>
              </a:rPr>
              <a:t>, η οποία ήταν ο έρωτας του παππού από τη Γαλλία, η μικρή </a:t>
            </a:r>
            <a:r>
              <a:rPr lang="el-GR" err="1">
                <a:latin typeface="Calibri"/>
                <a:cs typeface="Calibri"/>
              </a:rPr>
              <a:t>Μαργκώ</a:t>
            </a:r>
            <a:r>
              <a:rPr lang="el-GR" dirty="0">
                <a:latin typeface="Calibri"/>
                <a:cs typeface="Calibri"/>
              </a:rPr>
              <a:t>, η κόρη της Νικόλ και πολλοί άλλοι.</a:t>
            </a:r>
          </a:p>
        </p:txBody>
      </p:sp>
      <p:sp>
        <p:nvSpPr>
          <p:cNvPr id="14" name="Content Placeholder 7">
            <a:extLst>
              <a:ext uri="{FF2B5EF4-FFF2-40B4-BE49-F238E27FC236}">
                <a16:creationId xmlns:a16="http://schemas.microsoft.com/office/drawing/2014/main" id="{06565FA2-E067-9CD9-3D03-FEE9E1257267}"/>
              </a:ext>
            </a:extLst>
          </p:cNvPr>
          <p:cNvSpPr>
            <a:spLocks noGrp="1"/>
          </p:cNvSpPr>
          <p:nvPr>
            <p:ph idx="1"/>
          </p:nvPr>
        </p:nvSpPr>
        <p:spPr>
          <a:xfrm>
            <a:off x="1269402" y="7313082"/>
            <a:ext cx="10233621" cy="3124201"/>
          </a:xfrm>
        </p:spPr>
        <p:txBody>
          <a:bodyPr anchor="t">
            <a:normAutofit/>
          </a:bodyPr>
          <a:lstStyle/>
          <a:p>
            <a:pPr marL="0" indent="0">
              <a:buNone/>
            </a:pPr>
            <a:r>
              <a:rPr lang="el-GR" sz="1800" dirty="0">
                <a:latin typeface="Calibri"/>
                <a:cs typeface="Calibri"/>
              </a:rPr>
              <a:t>Ο Αντώνης συνηθίζει να περνάει τα απογεύματα με τον συνταξιούχο ηθοποιό παππού του. Εκείνος του διηγείται «φανταστικές» ιστορίες από τη ζωή του, οι οποίες ακούγονται στον Αντώνη τόσο απίστευτες, που νομίζει πως είναι πραγματικά φανταστικές. Γι’ αυτό το λόγο άλλωστε τον αποκαλεί «ψεύτη παππού». Παρότι λέει τόσες ιστορίες όμως, ο παππούς δεν μιλάει ποτέ για τη «χαμένη γιαγιά», για την οποία ο Αντώνης δεν ξέρει απολύτως τίποτα. Σε ένα ταξίδι στην Κω γνωρίζει την εγγονή της </a:t>
            </a:r>
            <a:r>
              <a:rPr lang="el-GR" sz="1800" err="1">
                <a:latin typeface="Calibri"/>
                <a:cs typeface="Calibri"/>
              </a:rPr>
              <a:t>Μαργκώ</a:t>
            </a:r>
            <a:r>
              <a:rPr lang="el-GR" sz="1800" dirty="0">
                <a:latin typeface="Calibri"/>
                <a:cs typeface="Calibri"/>
              </a:rPr>
              <a:t>, του έρωτα του παππού από την Γαλλία, και αποφασίζει να μάθει επιτέλους τι έχει απογίνει η «χαμένη γιαγιά», η ιστορία της οποίας θα τον κάνει να ωριμάσει και να ανακαλύψει πως ο «ψεύτης παππούς», είναι τελικά «ψεύτικος παππούς». Λίγο καιρό αργότερα, ένα ξαφνικό εγκεφαλικό στέλνει τον «ψεύτη παππού» στο νοσοκομείο. Οι γονείς του Αντώνη σκέφτονται να τον στείλουν σε ένα ίδρυμα που λέγεται «Τα Λευκά Περιστέρια», αλλά δεν προλαβαίνουν να το κάνουν, καθώς ο παππούς πεθαίνει λίγες μέρες πριν πάρει εξιτήριο.</a:t>
            </a:r>
            <a:endParaRPr lang="en-US" sz="1800">
              <a:latin typeface="Calibri"/>
              <a:cs typeface="Calibri"/>
            </a:endParaRPr>
          </a:p>
        </p:txBody>
      </p:sp>
      <p:sp>
        <p:nvSpPr>
          <p:cNvPr id="17" name="Title 1">
            <a:extLst>
              <a:ext uri="{FF2B5EF4-FFF2-40B4-BE49-F238E27FC236}">
                <a16:creationId xmlns:a16="http://schemas.microsoft.com/office/drawing/2014/main" id="{8B2C349C-215B-410A-512C-03FAEB6D696F}"/>
              </a:ext>
            </a:extLst>
          </p:cNvPr>
          <p:cNvSpPr>
            <a:spLocks noGrp="1"/>
          </p:cNvSpPr>
          <p:nvPr>
            <p:ph type="title"/>
          </p:nvPr>
        </p:nvSpPr>
        <p:spPr>
          <a:xfrm>
            <a:off x="12374561" y="685800"/>
            <a:ext cx="10018713" cy="1752599"/>
          </a:xfrm>
        </p:spPr>
        <p:txBody>
          <a:bodyPr anchor="b">
            <a:normAutofit/>
          </a:bodyPr>
          <a:lstStyle/>
          <a:p>
            <a:pPr algn="l"/>
            <a:r>
              <a:rPr lang="en-US" dirty="0">
                <a:latin typeface="Constantia"/>
              </a:rPr>
              <a:t>Η </a:t>
            </a:r>
            <a:r>
              <a:rPr lang="en-US" u="sng" dirty="0">
                <a:latin typeface="Constantia"/>
              </a:rPr>
              <a:t>ΥΠΟΘΕΣΗ</a:t>
            </a:r>
            <a:r>
              <a:rPr lang="en-US" dirty="0">
                <a:latin typeface="Constantia"/>
              </a:rPr>
              <a:t> ΤΟΥ </a:t>
            </a:r>
            <a:r>
              <a:rPr lang="en-US" u="sng" dirty="0">
                <a:latin typeface="Constantia"/>
              </a:rPr>
              <a:t>ΒΙΒΛΙΟΥ</a:t>
            </a:r>
            <a:r>
              <a:rPr lang="en-US" dirty="0">
                <a:latin typeface="Constantia"/>
              </a:rPr>
              <a:t> </a:t>
            </a:r>
            <a:r>
              <a:rPr lang="en-US" u="sng" dirty="0">
                <a:latin typeface="Constantia"/>
              </a:rPr>
              <a:t>ΠΕΡΙΛΕΠΤΙΚΑ</a:t>
            </a:r>
            <a:endParaRPr lang="el-GR" u="sng">
              <a:latin typeface="Constantia"/>
            </a:endParaRPr>
          </a:p>
        </p:txBody>
      </p:sp>
    </p:spTree>
    <p:extLst>
      <p:ext uri="{BB962C8B-B14F-4D97-AF65-F5344CB8AC3E}">
        <p14:creationId xmlns:p14="http://schemas.microsoft.com/office/powerpoint/2010/main" val="22667617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A4EC59-B8A3-489A-9FB4-AA0699200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εξωτερικός χώρος/ύπαιθρος, ασπρόμαυρο, σπίτι, κτίριο&#10;&#10;Περιγραφή που δημιουργήθηκε αυτόματα">
            <a:extLst>
              <a:ext uri="{FF2B5EF4-FFF2-40B4-BE49-F238E27FC236}">
                <a16:creationId xmlns:a16="http://schemas.microsoft.com/office/drawing/2014/main" id="{ABC62CB2-FCD0-44BF-7B68-F0D2B7B2961C}"/>
              </a:ext>
            </a:extLst>
          </p:cNvPr>
          <p:cNvPicPr>
            <a:picLocks noChangeAspect="1"/>
          </p:cNvPicPr>
          <p:nvPr/>
        </p:nvPicPr>
        <p:blipFill rotWithShape="1">
          <a:blip r:embed="rId3"/>
          <a:srcRect t="881"/>
          <a:stretch/>
        </p:blipFill>
        <p:spPr>
          <a:xfrm>
            <a:off x="20" y="10"/>
            <a:ext cx="12191980" cy="6857990"/>
          </a:xfrm>
          <a:prstGeom prst="rect">
            <a:avLst/>
          </a:prstGeom>
        </p:spPr>
      </p:pic>
      <p:sp>
        <p:nvSpPr>
          <p:cNvPr id="13" name="Freeform 15">
            <a:extLst>
              <a:ext uri="{FF2B5EF4-FFF2-40B4-BE49-F238E27FC236}">
                <a16:creationId xmlns:a16="http://schemas.microsoft.com/office/drawing/2014/main" id="{1143E968-E203-496D-A1AD-2EA10AB3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3005669" y="-16933"/>
            <a:ext cx="922020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BB3444A-472E-400E-81D0-7CCDEEECC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B7E64D84-2392-46A1-99D2-C8FC063F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89352A95-1C82-4A0D-9B20-8AC7280C7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81B60E48-D617-4CF1-8900-497D49142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BFF6C14F-3347-46BB-A317-C1C12263E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CDD86299-6737-471C-98C5-872BDC681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60C6C46B-7841-473B-AC3A-9A69908AB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Τίτλος 1">
            <a:extLst>
              <a:ext uri="{FF2B5EF4-FFF2-40B4-BE49-F238E27FC236}">
                <a16:creationId xmlns:a16="http://schemas.microsoft.com/office/drawing/2014/main" id="{C5A973E2-9B27-A44B-1994-1B33B6D6FCC3}"/>
              </a:ext>
            </a:extLst>
          </p:cNvPr>
          <p:cNvSpPr>
            <a:spLocks noGrp="1"/>
          </p:cNvSpPr>
          <p:nvPr>
            <p:ph type="title"/>
          </p:nvPr>
        </p:nvSpPr>
        <p:spPr>
          <a:xfrm>
            <a:off x="3970867" y="-2116"/>
            <a:ext cx="7535333" cy="1974849"/>
          </a:xfrm>
        </p:spPr>
        <p:txBody>
          <a:bodyPr>
            <a:normAutofit/>
          </a:bodyPr>
          <a:lstStyle/>
          <a:p>
            <a:r>
              <a:rPr lang="el-GR" dirty="0">
                <a:solidFill>
                  <a:schemeClr val="bg1"/>
                </a:solidFill>
                <a:latin typeface="Constantia"/>
              </a:rPr>
              <a:t>Η </a:t>
            </a:r>
            <a:r>
              <a:rPr lang="el-GR" u="sng" dirty="0">
                <a:solidFill>
                  <a:schemeClr val="bg1"/>
                </a:solidFill>
                <a:latin typeface="Constantia"/>
              </a:rPr>
              <a:t>ΥΠΟΘΕΣΗ</a:t>
            </a:r>
            <a:r>
              <a:rPr lang="el-GR" dirty="0">
                <a:solidFill>
                  <a:schemeClr val="bg1"/>
                </a:solidFill>
                <a:latin typeface="Constantia"/>
              </a:rPr>
              <a:t> </a:t>
            </a:r>
            <a:r>
              <a:rPr lang="el-GR" u="sng" dirty="0">
                <a:solidFill>
                  <a:schemeClr val="bg1"/>
                </a:solidFill>
                <a:latin typeface="Constantia"/>
              </a:rPr>
              <a:t>ΠΟΥ</a:t>
            </a:r>
            <a:r>
              <a:rPr lang="el-GR" dirty="0">
                <a:solidFill>
                  <a:schemeClr val="bg1"/>
                </a:solidFill>
                <a:latin typeface="Constantia"/>
              </a:rPr>
              <a:t> </a:t>
            </a:r>
            <a:r>
              <a:rPr lang="el-GR" u="sng" dirty="0">
                <a:solidFill>
                  <a:schemeClr val="bg1"/>
                </a:solidFill>
                <a:latin typeface="Constantia"/>
              </a:rPr>
              <a:t>ΔΙΑΔΡΑΜΑΤΙΖΕΤΑΙ</a:t>
            </a:r>
            <a:r>
              <a:rPr lang="el-GR" dirty="0">
                <a:solidFill>
                  <a:schemeClr val="bg1"/>
                </a:solidFill>
                <a:latin typeface="Constantia"/>
              </a:rPr>
              <a:t> </a:t>
            </a:r>
            <a:r>
              <a:rPr lang="el-GR" u="sng" dirty="0">
                <a:solidFill>
                  <a:schemeClr val="bg1"/>
                </a:solidFill>
                <a:latin typeface="Constantia"/>
              </a:rPr>
              <a:t>ΚΑΙ</a:t>
            </a:r>
            <a:r>
              <a:rPr lang="el-GR" dirty="0">
                <a:solidFill>
                  <a:schemeClr val="bg1"/>
                </a:solidFill>
                <a:latin typeface="Constantia"/>
              </a:rPr>
              <a:t> ΠΟΙΟΣ Ο </a:t>
            </a:r>
            <a:r>
              <a:rPr lang="el-GR" u="sng" dirty="0">
                <a:solidFill>
                  <a:schemeClr val="bg1"/>
                </a:solidFill>
                <a:latin typeface="Constantia"/>
              </a:rPr>
              <a:t>ΧΡΟΝΟΣ</a:t>
            </a:r>
            <a:r>
              <a:rPr lang="el-GR" dirty="0">
                <a:solidFill>
                  <a:schemeClr val="bg1"/>
                </a:solidFill>
                <a:latin typeface="Constantia"/>
              </a:rPr>
              <a:t>;</a:t>
            </a:r>
            <a:endParaRPr lang="el-GR" u="sng" dirty="0">
              <a:solidFill>
                <a:schemeClr val="bg1"/>
              </a:solidFill>
              <a:latin typeface="Constantia"/>
            </a:endParaRPr>
          </a:p>
        </p:txBody>
      </p:sp>
      <p:sp>
        <p:nvSpPr>
          <p:cNvPr id="8" name="Content Placeholder 7">
            <a:extLst>
              <a:ext uri="{FF2B5EF4-FFF2-40B4-BE49-F238E27FC236}">
                <a16:creationId xmlns:a16="http://schemas.microsoft.com/office/drawing/2014/main" id="{BA05C9DD-6EDD-6900-BA02-223F3A6E1201}"/>
              </a:ext>
            </a:extLst>
          </p:cNvPr>
          <p:cNvSpPr>
            <a:spLocks noGrp="1"/>
          </p:cNvSpPr>
          <p:nvPr>
            <p:ph idx="1"/>
          </p:nvPr>
        </p:nvSpPr>
        <p:spPr>
          <a:xfrm>
            <a:off x="3970867" y="2048933"/>
            <a:ext cx="7532156" cy="3742267"/>
          </a:xfrm>
        </p:spPr>
        <p:txBody>
          <a:bodyPr>
            <a:normAutofit/>
          </a:bodyPr>
          <a:lstStyle/>
          <a:p>
            <a:pPr marL="0" indent="0">
              <a:buNone/>
            </a:pPr>
            <a:r>
              <a:rPr lang="el-GR" sz="1800" dirty="0">
                <a:solidFill>
                  <a:schemeClr val="bg1"/>
                </a:solidFill>
                <a:latin typeface="Calibri"/>
                <a:cs typeface="Calibri"/>
              </a:rPr>
              <a:t>  </a:t>
            </a:r>
            <a:r>
              <a:rPr lang="el-GR" sz="1800" b="1" dirty="0">
                <a:solidFill>
                  <a:schemeClr val="bg1"/>
                </a:solidFill>
                <a:latin typeface="Calibri"/>
                <a:cs typeface="Calibri"/>
              </a:rPr>
              <a:t>Η</a:t>
            </a:r>
            <a:r>
              <a:rPr lang="el-GR" sz="1800" dirty="0">
                <a:solidFill>
                  <a:schemeClr val="bg1"/>
                </a:solidFill>
                <a:latin typeface="Calibri"/>
                <a:cs typeface="Calibri"/>
              </a:rPr>
              <a:t> υπόθεση διαδραματίζεται συνεχώς σε διαφορετικό τόπο και χρόνο.</a:t>
            </a:r>
            <a:endParaRPr lang="en-US" sz="1800" dirty="0">
              <a:solidFill>
                <a:schemeClr val="bg1"/>
              </a:solidFill>
              <a:latin typeface="Calibri"/>
              <a:cs typeface="Calibri"/>
            </a:endParaRPr>
          </a:p>
          <a:p>
            <a:pPr marL="0" indent="0">
              <a:buNone/>
            </a:pPr>
            <a:r>
              <a:rPr lang="el-GR" sz="1800" dirty="0">
                <a:solidFill>
                  <a:schemeClr val="bg1"/>
                </a:solidFill>
                <a:latin typeface="Calibri"/>
                <a:cs typeface="Calibri"/>
              </a:rPr>
              <a:t>  </a:t>
            </a:r>
            <a:r>
              <a:rPr lang="el-GR" sz="1800" b="1" dirty="0">
                <a:solidFill>
                  <a:schemeClr val="bg1"/>
                </a:solidFill>
                <a:latin typeface="Calibri"/>
                <a:cs typeface="Calibri"/>
              </a:rPr>
              <a:t>Μ</a:t>
            </a:r>
            <a:r>
              <a:rPr lang="el-GR" sz="1800" dirty="0">
                <a:solidFill>
                  <a:schemeClr val="bg1"/>
                </a:solidFill>
                <a:latin typeface="Calibri"/>
                <a:cs typeface="Calibri"/>
              </a:rPr>
              <a:t>έσα από τις ιστορίες του παππού, τις αναμνήσεις του Αντώνη και τα κοινά τους ταξίδια, η υπόθεση διαδραματίζεται στην:</a:t>
            </a:r>
            <a:endParaRPr lang="en-US" sz="1800" dirty="0">
              <a:solidFill>
                <a:schemeClr val="bg1"/>
              </a:solidFill>
              <a:latin typeface="Calibri"/>
              <a:cs typeface="Calibri"/>
            </a:endParaRPr>
          </a:p>
          <a:p>
            <a:pPr marL="0" indent="0">
              <a:buNone/>
            </a:pPr>
            <a:r>
              <a:rPr lang="el-GR" sz="1800" dirty="0">
                <a:solidFill>
                  <a:schemeClr val="bg1"/>
                </a:solidFill>
                <a:latin typeface="Calibri"/>
                <a:cs typeface="Calibri"/>
              </a:rPr>
              <a:t>  </a:t>
            </a:r>
            <a:r>
              <a:rPr lang="el-GR" sz="1800" b="1" dirty="0">
                <a:solidFill>
                  <a:schemeClr val="bg1"/>
                </a:solidFill>
                <a:latin typeface="Calibri"/>
                <a:cs typeface="Calibri"/>
              </a:rPr>
              <a:t>Α</a:t>
            </a:r>
            <a:r>
              <a:rPr lang="el-GR" sz="1800" dirty="0">
                <a:solidFill>
                  <a:schemeClr val="bg1"/>
                </a:solidFill>
                <a:latin typeface="Calibri"/>
                <a:cs typeface="Calibri"/>
              </a:rPr>
              <a:t>θήνα της κατοχής, στην Αφρική και το Παρίσι την ίδια περίοδο, ξανά στο Παρίσι όταν ο Αντώνης ήταν οχτώ χρονών, στην Κω το καλοκαίρι της χρονιάς που ο Αντώνης ήταν δέκα χρονών, στο σπίτι του παππού, στο σπίτι του Αντώνη και σε ένα νοσοκομείο της Αθήνας την ίδια χρονιά.</a:t>
            </a:r>
            <a:endParaRPr lang="en-US" sz="1800">
              <a:solidFill>
                <a:schemeClr val="bg1"/>
              </a:solidFill>
              <a:latin typeface="Calibri"/>
              <a:cs typeface="Calibri"/>
            </a:endParaRPr>
          </a:p>
        </p:txBody>
      </p:sp>
    </p:spTree>
    <p:extLst>
      <p:ext uri="{BB962C8B-B14F-4D97-AF65-F5344CB8AC3E}">
        <p14:creationId xmlns:p14="http://schemas.microsoft.com/office/powerpoint/2010/main" val="456331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6"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7"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8"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9"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0"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1"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3" name="Rectangle 32">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36"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7"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8"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39"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40"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1"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Τίτλος 1">
            <a:extLst>
              <a:ext uri="{FF2B5EF4-FFF2-40B4-BE49-F238E27FC236}">
                <a16:creationId xmlns:a16="http://schemas.microsoft.com/office/drawing/2014/main" id="{ADC3E55F-C785-8F89-EA97-ACD91D9BD4FF}"/>
              </a:ext>
            </a:extLst>
          </p:cNvPr>
          <p:cNvSpPr>
            <a:spLocks noGrp="1"/>
          </p:cNvSpPr>
          <p:nvPr>
            <p:ph type="title"/>
          </p:nvPr>
        </p:nvSpPr>
        <p:spPr>
          <a:xfrm>
            <a:off x="1018190" y="924232"/>
            <a:ext cx="8174971" cy="3285866"/>
          </a:xfrm>
        </p:spPr>
        <p:txBody>
          <a:bodyPr vert="horz" lIns="91440" tIns="45720" rIns="91440" bIns="45720" rtlCol="0" anchor="b">
            <a:normAutofit/>
          </a:bodyPr>
          <a:lstStyle/>
          <a:p>
            <a:pPr algn="l"/>
            <a:r>
              <a:rPr lang="en-US" sz="6200" u="sng" err="1">
                <a:latin typeface="Constantia"/>
              </a:rPr>
              <a:t>Ποι</a:t>
            </a:r>
            <a:r>
              <a:rPr lang="en-US" sz="6200" u="sng" dirty="0">
                <a:latin typeface="Constantia"/>
              </a:rPr>
              <a:t>α</a:t>
            </a:r>
            <a:r>
              <a:rPr lang="en-US" sz="6200" dirty="0">
                <a:latin typeface="Constantia"/>
              </a:rPr>
              <a:t> </a:t>
            </a:r>
            <a:r>
              <a:rPr lang="en-US" sz="6200" err="1">
                <a:latin typeface="Constantia"/>
              </a:rPr>
              <a:t>είν</a:t>
            </a:r>
            <a:r>
              <a:rPr lang="en-US" sz="6200" dirty="0">
                <a:latin typeface="Constantia"/>
              </a:rPr>
              <a:t>αι τα </a:t>
            </a:r>
            <a:r>
              <a:rPr lang="en-US" sz="6200" u="sng" err="1">
                <a:latin typeface="Constantia"/>
              </a:rPr>
              <a:t>θέμ</a:t>
            </a:r>
            <a:r>
              <a:rPr lang="en-US" sz="6200" u="sng" dirty="0">
                <a:latin typeface="Constantia"/>
              </a:rPr>
              <a:t>ατα</a:t>
            </a:r>
            <a:r>
              <a:rPr lang="en-US" sz="6200" dirty="0">
                <a:latin typeface="Constantia"/>
              </a:rPr>
              <a:t> π</a:t>
            </a:r>
            <a:r>
              <a:rPr lang="en-US" sz="6200" err="1">
                <a:latin typeface="Constantia"/>
              </a:rPr>
              <a:t>ου</a:t>
            </a:r>
            <a:r>
              <a:rPr lang="en-US" sz="6200" dirty="0">
                <a:latin typeface="Constantia"/>
              </a:rPr>
              <a:t> </a:t>
            </a:r>
            <a:r>
              <a:rPr lang="en-US" sz="6200" u="sng" err="1">
                <a:latin typeface="Constantia"/>
              </a:rPr>
              <a:t>θίγοντ</a:t>
            </a:r>
            <a:r>
              <a:rPr lang="en-US" sz="6200" u="sng" dirty="0">
                <a:latin typeface="Constantia"/>
              </a:rPr>
              <a:t>αι</a:t>
            </a:r>
            <a:r>
              <a:rPr lang="en-US" sz="6200" dirty="0">
                <a:latin typeface="Constantia"/>
              </a:rPr>
              <a:t> </a:t>
            </a:r>
            <a:r>
              <a:rPr lang="en-US" sz="6200" err="1">
                <a:latin typeface="Constantia"/>
              </a:rPr>
              <a:t>στο</a:t>
            </a:r>
            <a:r>
              <a:rPr lang="en-US" sz="6200" dirty="0">
                <a:latin typeface="Constantia"/>
              </a:rPr>
              <a:t> </a:t>
            </a:r>
            <a:r>
              <a:rPr lang="en-US" sz="6200" u="sng" dirty="0">
                <a:latin typeface="Constantia"/>
              </a:rPr>
              <a:t>βιβ</a:t>
            </a:r>
            <a:r>
              <a:rPr lang="en-US" sz="6200" u="sng" err="1">
                <a:latin typeface="Constantia"/>
              </a:rPr>
              <a:t>λίο</a:t>
            </a:r>
            <a:r>
              <a:rPr lang="en-US" sz="6200" dirty="0">
                <a:latin typeface="Constantia"/>
              </a:rPr>
              <a:t>;</a:t>
            </a:r>
          </a:p>
        </p:txBody>
      </p:sp>
      <p:sp>
        <p:nvSpPr>
          <p:cNvPr id="3" name="Υπότιτλος 2">
            <a:extLst>
              <a:ext uri="{FF2B5EF4-FFF2-40B4-BE49-F238E27FC236}">
                <a16:creationId xmlns:a16="http://schemas.microsoft.com/office/drawing/2014/main" id="{490DA0DE-0525-DAC3-3A17-05437FF61107}"/>
              </a:ext>
            </a:extLst>
          </p:cNvPr>
          <p:cNvSpPr>
            <a:spLocks noGrp="1"/>
          </p:cNvSpPr>
          <p:nvPr>
            <p:ph type="body" idx="1"/>
          </p:nvPr>
        </p:nvSpPr>
        <p:spPr>
          <a:xfrm>
            <a:off x="1018190" y="4220681"/>
            <a:ext cx="10628237" cy="2228599"/>
          </a:xfrm>
        </p:spPr>
        <p:txBody>
          <a:bodyPr vert="horz" lIns="91440" tIns="45720" rIns="91440" bIns="45720" rtlCol="0" anchor="t">
            <a:noAutofit/>
          </a:bodyPr>
          <a:lstStyle/>
          <a:p>
            <a:pPr marL="171450" indent="-171450" algn="just">
              <a:buChar char="•"/>
            </a:pPr>
            <a:r>
              <a:rPr lang="el-GR" sz="1200" b="1" dirty="0">
                <a:latin typeface="Segoe UI"/>
                <a:cs typeface="Calibri"/>
              </a:rPr>
              <a:t>Η</a:t>
            </a:r>
            <a:r>
              <a:rPr lang="el-GR" sz="1200" dirty="0">
                <a:latin typeface="Segoe UI"/>
                <a:cs typeface="Calibri"/>
              </a:rPr>
              <a:t> σχέση του Αντώνη με τον παππού του</a:t>
            </a:r>
            <a:endParaRPr lang="en-US" sz="1200">
              <a:latin typeface="Segoe UI"/>
              <a:cs typeface="Calibri"/>
            </a:endParaRPr>
          </a:p>
          <a:p>
            <a:pPr marL="171450" indent="-171450" algn="just">
              <a:buChar char="•"/>
            </a:pPr>
            <a:r>
              <a:rPr lang="el-GR" sz="1200" b="1" dirty="0">
                <a:latin typeface="Segoe UI"/>
                <a:cs typeface="Calibri"/>
              </a:rPr>
              <a:t>Η</a:t>
            </a:r>
            <a:r>
              <a:rPr lang="el-GR" sz="1200" dirty="0">
                <a:latin typeface="Segoe UI"/>
                <a:cs typeface="Calibri"/>
              </a:rPr>
              <a:t> καχυποψία του Αντώνη για τις δικαιολογίες και τις ιστορίες του παππού του</a:t>
            </a:r>
            <a:endParaRPr lang="en-US" sz="1200">
              <a:latin typeface="Segoe UI"/>
              <a:cs typeface="Calibri"/>
            </a:endParaRPr>
          </a:p>
          <a:p>
            <a:pPr marL="171450" indent="-171450" algn="just">
              <a:buChar char="•"/>
            </a:pPr>
            <a:r>
              <a:rPr lang="el-GR" sz="1200" b="1" dirty="0">
                <a:latin typeface="Segoe UI"/>
                <a:cs typeface="Calibri"/>
              </a:rPr>
              <a:t>Οι</a:t>
            </a:r>
            <a:r>
              <a:rPr lang="el-GR" sz="1200" dirty="0">
                <a:latin typeface="Segoe UI"/>
                <a:cs typeface="Calibri"/>
              </a:rPr>
              <a:t> αντιρατσιστικές αντιλήψεις του παππού</a:t>
            </a:r>
            <a:endParaRPr lang="en-US" sz="1200">
              <a:latin typeface="Segoe UI"/>
              <a:cs typeface="Calibri"/>
            </a:endParaRPr>
          </a:p>
          <a:p>
            <a:pPr marL="171450" indent="-171450" algn="just">
              <a:buChar char="•"/>
            </a:pPr>
            <a:r>
              <a:rPr lang="el-GR" sz="1200" b="1" dirty="0">
                <a:latin typeface="Segoe UI"/>
                <a:cs typeface="Calibri"/>
              </a:rPr>
              <a:t>Η</a:t>
            </a:r>
            <a:r>
              <a:rPr lang="el-GR" sz="1200" dirty="0">
                <a:latin typeface="Segoe UI"/>
                <a:cs typeface="Calibri"/>
              </a:rPr>
              <a:t> βιοπάλη των μεταναστών</a:t>
            </a:r>
            <a:endParaRPr lang="en-US" sz="1200">
              <a:latin typeface="Segoe UI"/>
              <a:cs typeface="Calibri"/>
            </a:endParaRPr>
          </a:p>
          <a:p>
            <a:pPr marL="171450" indent="-171450" algn="just">
              <a:buChar char="•"/>
            </a:pPr>
            <a:r>
              <a:rPr lang="el-GR" sz="1200" b="1" dirty="0">
                <a:latin typeface="Segoe UI"/>
                <a:cs typeface="Calibri"/>
              </a:rPr>
              <a:t>Η</a:t>
            </a:r>
            <a:r>
              <a:rPr lang="el-GR" sz="1200" dirty="0">
                <a:latin typeface="Segoe UI"/>
                <a:cs typeface="Calibri"/>
              </a:rPr>
              <a:t> επιθυμία του Αντώνη να μάθει την αλήθεια για τη «χαμένη γιαγιά» του</a:t>
            </a:r>
            <a:endParaRPr lang="en-US" sz="1200">
              <a:latin typeface="Segoe UI"/>
              <a:cs typeface="Calibri"/>
            </a:endParaRPr>
          </a:p>
          <a:p>
            <a:pPr marL="171450" indent="-171450" algn="just">
              <a:buChar char="•"/>
            </a:pPr>
            <a:r>
              <a:rPr lang="el-GR" sz="1200" b="1" dirty="0">
                <a:latin typeface="Segoe UI"/>
                <a:cs typeface="Calibri"/>
              </a:rPr>
              <a:t>Η</a:t>
            </a:r>
            <a:r>
              <a:rPr lang="el-GR" sz="1200" dirty="0">
                <a:latin typeface="Segoe UI"/>
                <a:cs typeface="Calibri"/>
              </a:rPr>
              <a:t> απομάκρυνση του μπαμπά του Αντώνη από τους βιολογικούς γονείς του</a:t>
            </a:r>
            <a:endParaRPr lang="en-US" sz="1200">
              <a:latin typeface="Segoe UI"/>
              <a:cs typeface="Calibri"/>
            </a:endParaRPr>
          </a:p>
          <a:p>
            <a:pPr marL="171450" indent="-171450" algn="just">
              <a:buChar char="•"/>
            </a:pPr>
            <a:r>
              <a:rPr lang="el-GR" sz="1200" b="1" dirty="0">
                <a:latin typeface="Segoe UI"/>
                <a:cs typeface="Calibri"/>
              </a:rPr>
              <a:t>Η</a:t>
            </a:r>
            <a:r>
              <a:rPr lang="el-GR" sz="1200" dirty="0">
                <a:latin typeface="Segoe UI"/>
                <a:cs typeface="Calibri"/>
              </a:rPr>
              <a:t> αδυναμία των ηλικιωμένων και η συμπεριφορά των παιδιών τους προς αυτούς </a:t>
            </a:r>
            <a:endParaRPr lang="en-US" sz="1200">
              <a:latin typeface="Segoe UI"/>
              <a:cs typeface="Calibri"/>
            </a:endParaRPr>
          </a:p>
          <a:p>
            <a:pPr marL="171450" indent="-171450" algn="just">
              <a:buChar char="•"/>
            </a:pPr>
            <a:r>
              <a:rPr lang="el-GR" sz="1200" b="1" dirty="0">
                <a:latin typeface="Segoe UI"/>
                <a:cs typeface="Calibri"/>
              </a:rPr>
              <a:t>Η</a:t>
            </a:r>
            <a:r>
              <a:rPr lang="el-GR" sz="1200" dirty="0">
                <a:latin typeface="Segoe UI"/>
                <a:cs typeface="Calibri"/>
              </a:rPr>
              <a:t> πίστη του Αντώνη ότι η ψυχή του παππού του μεταμορφώθηκε σε πουλί</a:t>
            </a:r>
            <a:endParaRPr lang="en-US" sz="1200">
              <a:latin typeface="Segoe UI"/>
              <a:cs typeface="Calibri"/>
            </a:endParaRPr>
          </a:p>
          <a:p>
            <a:pPr marL="171450" lvl="0" indent="-171450" algn="l">
              <a:lnSpc>
                <a:spcPct val="90000"/>
              </a:lnSpc>
              <a:buChar char="•"/>
            </a:pPr>
            <a:endParaRPr lang="en-US" sz="1200" dirty="0">
              <a:latin typeface="Segoe UI"/>
              <a:cs typeface="Segoe UI"/>
            </a:endParaRPr>
          </a:p>
        </p:txBody>
      </p:sp>
      <p:sp>
        <p:nvSpPr>
          <p:cNvPr id="6" name="Θέση κειμένου 2">
            <a:extLst>
              <a:ext uri="{FF2B5EF4-FFF2-40B4-BE49-F238E27FC236}">
                <a16:creationId xmlns:a16="http://schemas.microsoft.com/office/drawing/2014/main" id="{025A2F8A-426E-1AA1-4CF9-B81CFDF65F1C}"/>
              </a:ext>
            </a:extLst>
          </p:cNvPr>
          <p:cNvSpPr txBox="1">
            <a:spLocks/>
          </p:cNvSpPr>
          <p:nvPr/>
        </p:nvSpPr>
        <p:spPr>
          <a:xfrm>
            <a:off x="12378794" y="4006850"/>
            <a:ext cx="9675811" cy="2584451"/>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l-GR" sz="1800" b="1" dirty="0">
                <a:latin typeface="Calibri"/>
                <a:cs typeface="Calibri"/>
              </a:rPr>
              <a:t>Τ</a:t>
            </a:r>
            <a:r>
              <a:rPr lang="el-GR" sz="1800" dirty="0">
                <a:latin typeface="Calibri"/>
                <a:cs typeface="Calibri"/>
              </a:rPr>
              <a:t>ο συμπαθέστερο πρόσωπο του βιβλίου είναι ο δεκάχρονος Αντώνης, ο οποίος δεν πιστεύει τις ιστορίες του «ψεύτη παππού» του και θέλει απεγνωσμένα να μάθει την αλήθεια για τη «χαμένη γιαγιά» του. Κάνει παρέα με τη μικρή </a:t>
            </a:r>
            <a:r>
              <a:rPr lang="el-GR" sz="1800" dirty="0" err="1">
                <a:latin typeface="Calibri"/>
                <a:cs typeface="Calibri"/>
              </a:rPr>
              <a:t>Μαργκώ</a:t>
            </a:r>
            <a:r>
              <a:rPr lang="el-GR" sz="1800" dirty="0">
                <a:latin typeface="Calibri"/>
                <a:cs typeface="Calibri"/>
              </a:rPr>
              <a:t>, παρά την πρώτη του αρνητική εντύπωση και θέλει να καλέσει τους ξένους συμμαθητές του στο πάρτι του, παρά την γνώμη των υπολοίπων. Με τη στάση του αυτή, κερδίζει αμέσως τη συμπάθεια του αναγνώστη, ο οποίος είναι περίεργος να μάθει την ιστορία της «χαμένης γιαγιάς» και την αυθεντικότητα των ιστοριών του «ψεύτη παππού», όπως ακριβώς και ο Αντώνης. Τέλος, ο μικρός πρωταγωνιστής της ιστορίας, γίνεται ακόμα πιο συμπαθής στο τέλος του βιβλίου, όταν αναγκάζεται να ζήσει χωρίς τον πολυαγαπημένο παππού του και πιστεύει ότι η ψυχή του μεταμορφώθηκε σε πουλί.</a:t>
            </a:r>
            <a:endParaRPr lang="en-US" sz="1800">
              <a:latin typeface="Calibri"/>
              <a:cs typeface="Calibri"/>
            </a:endParaRPr>
          </a:p>
        </p:txBody>
      </p:sp>
      <p:sp>
        <p:nvSpPr>
          <p:cNvPr id="15" name="Τίτλος 1">
            <a:extLst>
              <a:ext uri="{FF2B5EF4-FFF2-40B4-BE49-F238E27FC236}">
                <a16:creationId xmlns:a16="http://schemas.microsoft.com/office/drawing/2014/main" id="{9CAB4662-34FD-0C0C-74D9-FBA577667C6F}"/>
              </a:ext>
            </a:extLst>
          </p:cNvPr>
          <p:cNvSpPr txBox="1">
            <a:spLocks/>
          </p:cNvSpPr>
          <p:nvPr/>
        </p:nvSpPr>
        <p:spPr>
          <a:xfrm>
            <a:off x="10971734" y="1380068"/>
            <a:ext cx="8574622" cy="2616199"/>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40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a:latin typeface="Constantia"/>
              </a:rPr>
              <a:t>ΤΟ </a:t>
            </a:r>
            <a:r>
              <a:rPr lang="en-US" sz="6000" u="sng" dirty="0">
                <a:latin typeface="Constantia"/>
              </a:rPr>
              <a:t>ΠΡΟΣΩΠΟ</a:t>
            </a:r>
            <a:r>
              <a:rPr lang="en-US" sz="6000" dirty="0">
                <a:latin typeface="Constantia"/>
              </a:rPr>
              <a:t> </a:t>
            </a:r>
            <a:r>
              <a:rPr lang="en-US" sz="6000" u="sng" dirty="0">
                <a:latin typeface="Constantia"/>
              </a:rPr>
              <a:t>ΠΟΥ</a:t>
            </a:r>
            <a:r>
              <a:rPr lang="en-US" sz="6000" dirty="0">
                <a:latin typeface="Constantia"/>
              </a:rPr>
              <a:t> </a:t>
            </a:r>
            <a:r>
              <a:rPr lang="en-US" sz="6000" u="sng" dirty="0">
                <a:latin typeface="Constantia"/>
              </a:rPr>
              <a:t>ΑΓΑΠΗΣΑΜΕ</a:t>
            </a:r>
          </a:p>
        </p:txBody>
      </p:sp>
    </p:spTree>
    <p:extLst>
      <p:ext uri="{BB962C8B-B14F-4D97-AF65-F5344CB8AC3E}">
        <p14:creationId xmlns:p14="http://schemas.microsoft.com/office/powerpoint/2010/main" val="3811841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εξωτερικός χώρος/ύπαιθρος, σύννεφο, ουρανός, δέντρο&#10;&#10;Περιγραφή που δημιουργήθηκε αυτόματα">
            <a:extLst>
              <a:ext uri="{FF2B5EF4-FFF2-40B4-BE49-F238E27FC236}">
                <a16:creationId xmlns:a16="http://schemas.microsoft.com/office/drawing/2014/main" id="{368A5F54-51E3-280D-BFDC-AD96E2D78F59}"/>
              </a:ext>
            </a:extLst>
          </p:cNvPr>
          <p:cNvPicPr>
            <a:picLocks noChangeAspect="1"/>
          </p:cNvPicPr>
          <p:nvPr/>
        </p:nvPicPr>
        <p:blipFill rotWithShape="1">
          <a:blip r:embed="rId2">
            <a:alphaModFix amt="40000"/>
          </a:blip>
          <a:srcRect t="100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71D78D39-C7E0-3D17-F313-BDCB3917D63D}"/>
              </a:ext>
            </a:extLst>
          </p:cNvPr>
          <p:cNvSpPr>
            <a:spLocks noGrp="1"/>
          </p:cNvSpPr>
          <p:nvPr>
            <p:ph type="title"/>
          </p:nvPr>
        </p:nvSpPr>
        <p:spPr>
          <a:xfrm>
            <a:off x="2928401" y="1380068"/>
            <a:ext cx="8574622" cy="2616199"/>
          </a:xfrm>
        </p:spPr>
        <p:txBody>
          <a:bodyPr vert="horz" lIns="91440" tIns="45720" rIns="91440" bIns="45720" rtlCol="0" anchor="b">
            <a:normAutofit/>
          </a:bodyPr>
          <a:lstStyle/>
          <a:p>
            <a:r>
              <a:rPr lang="en-US" sz="6000" dirty="0">
                <a:latin typeface="Constantia"/>
              </a:rPr>
              <a:t>ΤΟ </a:t>
            </a:r>
            <a:r>
              <a:rPr lang="en-US" sz="6000" u="sng" dirty="0">
                <a:latin typeface="Constantia"/>
              </a:rPr>
              <a:t>ΠΡΟΣΩΠΟ</a:t>
            </a:r>
            <a:r>
              <a:rPr lang="en-US" sz="6000" dirty="0">
                <a:latin typeface="Constantia"/>
              </a:rPr>
              <a:t> </a:t>
            </a:r>
            <a:r>
              <a:rPr lang="en-US" sz="6000" u="sng" dirty="0">
                <a:latin typeface="Constantia"/>
              </a:rPr>
              <a:t>ΠΟΥ</a:t>
            </a:r>
            <a:r>
              <a:rPr lang="en-US" sz="6000" dirty="0">
                <a:latin typeface="Constantia"/>
              </a:rPr>
              <a:t> </a:t>
            </a:r>
            <a:r>
              <a:rPr lang="en-US" sz="6000" u="sng" dirty="0">
                <a:latin typeface="Constantia"/>
              </a:rPr>
              <a:t>ΑΓΑΠΗΣΑΜΕ</a:t>
            </a:r>
          </a:p>
        </p:txBody>
      </p:sp>
      <p:sp>
        <p:nvSpPr>
          <p:cNvPr id="3" name="Θέση κειμένου 2">
            <a:extLst>
              <a:ext uri="{FF2B5EF4-FFF2-40B4-BE49-F238E27FC236}">
                <a16:creationId xmlns:a16="http://schemas.microsoft.com/office/drawing/2014/main" id="{D041BC4C-4228-48D9-826A-97420F52E31B}"/>
              </a:ext>
            </a:extLst>
          </p:cNvPr>
          <p:cNvSpPr>
            <a:spLocks noGrp="1"/>
          </p:cNvSpPr>
          <p:nvPr>
            <p:ph type="body" idx="1"/>
          </p:nvPr>
        </p:nvSpPr>
        <p:spPr>
          <a:xfrm>
            <a:off x="1827211" y="4006850"/>
            <a:ext cx="9675811" cy="2584451"/>
          </a:xfrm>
        </p:spPr>
        <p:txBody>
          <a:bodyPr vert="horz" lIns="91440" tIns="45720" rIns="91440" bIns="45720" rtlCol="0" anchor="t">
            <a:normAutofit/>
          </a:bodyPr>
          <a:lstStyle/>
          <a:p>
            <a:r>
              <a:rPr lang="el-GR" sz="1800" b="1" dirty="0">
                <a:latin typeface="Calibri"/>
                <a:cs typeface="Calibri"/>
              </a:rPr>
              <a:t>Τ</a:t>
            </a:r>
            <a:r>
              <a:rPr lang="el-GR" sz="1800" dirty="0">
                <a:latin typeface="Calibri"/>
                <a:cs typeface="Calibri"/>
              </a:rPr>
              <a:t>ο συμπαθέστερο πρόσωπο του βιβλίου είναι ο δεκάχρονος Αντώνης, ο οποίος δεν πιστεύει τις ιστορίες του «ψεύτη παππού» του και θέλει απεγνωσμένα να μάθει την αλήθεια για τη «χαμένη γιαγιά» του. Κάνει παρέα με τη μικρή </a:t>
            </a:r>
            <a:r>
              <a:rPr lang="el-GR" sz="1800" err="1">
                <a:latin typeface="Calibri"/>
                <a:cs typeface="Calibri"/>
              </a:rPr>
              <a:t>Μαργκώ</a:t>
            </a:r>
            <a:r>
              <a:rPr lang="el-GR" sz="1800" dirty="0">
                <a:latin typeface="Calibri"/>
                <a:cs typeface="Calibri"/>
              </a:rPr>
              <a:t>, παρά την πρώτη του αρνητική εντύπωση και θέλει να καλέσει τους ξένους συμμαθητές του στο πάρτι του, παρά την γνώμη των υπολοίπων. Με τη στάση του αυτή, κερδίζει αμέσως τη συμπάθεια του αναγνώστη, ο οποίος είναι περίεργος να μάθει την ιστορία της «χαμένης γιαγιάς» και την αυθεντικότητα των ιστοριών του «ψεύτη παππού», όπως ακριβώς και ο Αντώνης. Τέλος, ο μικρός πρωταγωνιστής της ιστορίας, γίνεται ακόμα πιο συμπαθής στο τέλος του βιβλίου, όταν αναγκάζεται να ζήσει χωρίς τον πολυαγαπημένο παππού του και πιστεύει ότι η ψυχή του μεταμορφώθηκε σε πουλί.</a:t>
            </a:r>
            <a:endParaRPr lang="en-US" sz="1800">
              <a:latin typeface="Calibri"/>
              <a:cs typeface="Calibri"/>
            </a:endParaRPr>
          </a:p>
        </p:txBody>
      </p:sp>
      <p:sp>
        <p:nvSpPr>
          <p:cNvPr id="6" name="Τίτλος 1">
            <a:extLst>
              <a:ext uri="{FF2B5EF4-FFF2-40B4-BE49-F238E27FC236}">
                <a16:creationId xmlns:a16="http://schemas.microsoft.com/office/drawing/2014/main" id="{0EFEAAA6-F6CF-293E-A617-FA8CB488483E}"/>
              </a:ext>
            </a:extLst>
          </p:cNvPr>
          <p:cNvSpPr txBox="1">
            <a:spLocks/>
          </p:cNvSpPr>
          <p:nvPr/>
        </p:nvSpPr>
        <p:spPr>
          <a:xfrm>
            <a:off x="-7162727" y="924232"/>
            <a:ext cx="8174971" cy="3285866"/>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40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6200" u="sng" err="1">
                <a:latin typeface="Constantia"/>
              </a:rPr>
              <a:t>Ποι</a:t>
            </a:r>
            <a:r>
              <a:rPr lang="en-US" sz="6200" u="sng" dirty="0">
                <a:latin typeface="Constantia"/>
              </a:rPr>
              <a:t>α</a:t>
            </a:r>
            <a:r>
              <a:rPr lang="en-US" sz="6200" dirty="0">
                <a:latin typeface="Constantia"/>
              </a:rPr>
              <a:t> </a:t>
            </a:r>
            <a:r>
              <a:rPr lang="en-US" sz="6200" err="1">
                <a:latin typeface="Constantia"/>
              </a:rPr>
              <a:t>είν</a:t>
            </a:r>
            <a:r>
              <a:rPr lang="en-US" sz="6200" dirty="0">
                <a:latin typeface="Constantia"/>
              </a:rPr>
              <a:t>αι τα </a:t>
            </a:r>
            <a:r>
              <a:rPr lang="en-US" sz="6200" u="sng" err="1">
                <a:latin typeface="Constantia"/>
              </a:rPr>
              <a:t>θέμ</a:t>
            </a:r>
            <a:r>
              <a:rPr lang="en-US" sz="6200" u="sng" dirty="0">
                <a:latin typeface="Constantia"/>
              </a:rPr>
              <a:t>ατα</a:t>
            </a:r>
            <a:r>
              <a:rPr lang="en-US" sz="6200" dirty="0">
                <a:latin typeface="Constantia"/>
              </a:rPr>
              <a:t> </a:t>
            </a:r>
            <a:r>
              <a:rPr lang="en-US" sz="6200" u="sng" dirty="0">
                <a:latin typeface="Constantia"/>
              </a:rPr>
              <a:t>π</a:t>
            </a:r>
            <a:r>
              <a:rPr lang="en-US" sz="6200" u="sng" err="1">
                <a:latin typeface="Constantia"/>
              </a:rPr>
              <a:t>ου</a:t>
            </a:r>
            <a:r>
              <a:rPr lang="en-US" sz="6200" u="sng" dirty="0">
                <a:latin typeface="Constantia"/>
              </a:rPr>
              <a:t> </a:t>
            </a:r>
            <a:r>
              <a:rPr lang="en-US" sz="6200" u="sng" err="1">
                <a:latin typeface="Constantia"/>
              </a:rPr>
              <a:t>θίγοντ</a:t>
            </a:r>
            <a:r>
              <a:rPr lang="en-US" sz="6200" u="sng" dirty="0">
                <a:latin typeface="Constantia"/>
              </a:rPr>
              <a:t>αι</a:t>
            </a:r>
            <a:r>
              <a:rPr lang="en-US" sz="6200" dirty="0">
                <a:latin typeface="Constantia"/>
              </a:rPr>
              <a:t> </a:t>
            </a:r>
            <a:r>
              <a:rPr lang="en-US" sz="6200" err="1">
                <a:latin typeface="Constantia"/>
              </a:rPr>
              <a:t>στο</a:t>
            </a:r>
            <a:r>
              <a:rPr lang="en-US" sz="6200" dirty="0">
                <a:latin typeface="Constantia"/>
              </a:rPr>
              <a:t> βιβ</a:t>
            </a:r>
            <a:r>
              <a:rPr lang="en-US" sz="6200" err="1">
                <a:latin typeface="Constantia"/>
              </a:rPr>
              <a:t>λίο</a:t>
            </a:r>
            <a:r>
              <a:rPr lang="en-US" sz="6200" dirty="0">
                <a:latin typeface="Constantia"/>
              </a:rPr>
              <a:t>;</a:t>
            </a:r>
          </a:p>
        </p:txBody>
      </p:sp>
      <p:sp>
        <p:nvSpPr>
          <p:cNvPr id="8" name="Υπότιτλος 2">
            <a:extLst>
              <a:ext uri="{FF2B5EF4-FFF2-40B4-BE49-F238E27FC236}">
                <a16:creationId xmlns:a16="http://schemas.microsoft.com/office/drawing/2014/main" id="{21380D2B-ADF6-F09C-4F9F-F87AF1FFC2E0}"/>
              </a:ext>
            </a:extLst>
          </p:cNvPr>
          <p:cNvSpPr txBox="1">
            <a:spLocks/>
          </p:cNvSpPr>
          <p:nvPr/>
        </p:nvSpPr>
        <p:spPr>
          <a:xfrm>
            <a:off x="-6178477" y="4220681"/>
            <a:ext cx="10628237" cy="222859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171450" indent="-171450" algn="just">
              <a:buFont typeface="Arial"/>
              <a:buChar char="•"/>
            </a:pPr>
            <a:r>
              <a:rPr lang="el-GR" sz="1200" b="1" dirty="0">
                <a:latin typeface="Segoe UI"/>
                <a:cs typeface="Calibri"/>
              </a:rPr>
              <a:t>Η</a:t>
            </a:r>
            <a:r>
              <a:rPr lang="el-GR" sz="1200" dirty="0">
                <a:latin typeface="Segoe UI"/>
                <a:cs typeface="Calibri"/>
              </a:rPr>
              <a:t> σχέση του Αντώνη με τον παππού του</a:t>
            </a:r>
            <a:endParaRPr lang="en-US" sz="1200">
              <a:latin typeface="Segoe UI"/>
              <a:cs typeface="Calibri"/>
            </a:endParaRPr>
          </a:p>
          <a:p>
            <a:pPr marL="171450" indent="-171450" algn="just">
              <a:buFont typeface="Arial"/>
              <a:buChar char="•"/>
            </a:pPr>
            <a:r>
              <a:rPr lang="el-GR" sz="1200" b="1" dirty="0">
                <a:latin typeface="Segoe UI"/>
                <a:cs typeface="Calibri"/>
              </a:rPr>
              <a:t>Η</a:t>
            </a:r>
            <a:r>
              <a:rPr lang="el-GR" sz="1200" dirty="0">
                <a:latin typeface="Segoe UI"/>
                <a:cs typeface="Calibri"/>
              </a:rPr>
              <a:t> καχυποψία του Αντώνη για τις δικαιολογίες και τις ιστορίες του παππού του</a:t>
            </a:r>
            <a:endParaRPr lang="en-US" sz="1200">
              <a:latin typeface="Segoe UI"/>
              <a:cs typeface="Calibri"/>
            </a:endParaRPr>
          </a:p>
          <a:p>
            <a:pPr marL="171450" indent="-171450" algn="just">
              <a:buFont typeface="Arial"/>
              <a:buChar char="•"/>
            </a:pPr>
            <a:r>
              <a:rPr lang="el-GR" sz="1200" b="1" dirty="0">
                <a:latin typeface="Segoe UI"/>
                <a:cs typeface="Calibri"/>
              </a:rPr>
              <a:t>Οι</a:t>
            </a:r>
            <a:r>
              <a:rPr lang="el-GR" sz="1200" dirty="0">
                <a:latin typeface="Segoe UI"/>
                <a:cs typeface="Calibri"/>
              </a:rPr>
              <a:t> αντιρατσιστικές αντιλήψεις του παππού</a:t>
            </a:r>
            <a:endParaRPr lang="en-US" sz="1200">
              <a:latin typeface="Segoe UI"/>
              <a:cs typeface="Calibri"/>
            </a:endParaRPr>
          </a:p>
          <a:p>
            <a:pPr marL="171450" indent="-171450" algn="just">
              <a:buFont typeface="Arial"/>
              <a:buChar char="•"/>
            </a:pPr>
            <a:r>
              <a:rPr lang="el-GR" sz="1200" b="1" dirty="0">
                <a:latin typeface="Segoe UI"/>
                <a:cs typeface="Calibri"/>
              </a:rPr>
              <a:t>Η</a:t>
            </a:r>
            <a:r>
              <a:rPr lang="el-GR" sz="1200" dirty="0">
                <a:latin typeface="Segoe UI"/>
                <a:cs typeface="Calibri"/>
              </a:rPr>
              <a:t> βιοπάλη των μεταναστών</a:t>
            </a:r>
            <a:endParaRPr lang="en-US" sz="1200">
              <a:latin typeface="Segoe UI"/>
              <a:cs typeface="Calibri"/>
            </a:endParaRPr>
          </a:p>
          <a:p>
            <a:pPr marL="171450" indent="-171450" algn="just">
              <a:buFont typeface="Arial"/>
              <a:buChar char="•"/>
            </a:pPr>
            <a:r>
              <a:rPr lang="el-GR" sz="1200" b="1" dirty="0">
                <a:latin typeface="Segoe UI"/>
                <a:cs typeface="Calibri"/>
              </a:rPr>
              <a:t>Η</a:t>
            </a:r>
            <a:r>
              <a:rPr lang="el-GR" sz="1200" dirty="0">
                <a:latin typeface="Segoe UI"/>
                <a:cs typeface="Calibri"/>
              </a:rPr>
              <a:t> επιθυμία του Αντώνη να μάθει την αλήθεια για τη «χαμένη γιαγιά» του</a:t>
            </a:r>
            <a:endParaRPr lang="en-US" sz="1200">
              <a:latin typeface="Segoe UI"/>
              <a:cs typeface="Calibri"/>
            </a:endParaRPr>
          </a:p>
          <a:p>
            <a:pPr marL="171450" indent="-171450" algn="just">
              <a:buFont typeface="Arial"/>
              <a:buChar char="•"/>
            </a:pPr>
            <a:r>
              <a:rPr lang="el-GR" sz="1200" b="1" dirty="0">
                <a:latin typeface="Segoe UI"/>
                <a:cs typeface="Calibri"/>
              </a:rPr>
              <a:t>Η</a:t>
            </a:r>
            <a:r>
              <a:rPr lang="el-GR" sz="1200" dirty="0">
                <a:latin typeface="Segoe UI"/>
                <a:cs typeface="Calibri"/>
              </a:rPr>
              <a:t> απομάκρυνση του μπαμπά του Αντώνη από τους βιολογικούς γονείς του</a:t>
            </a:r>
            <a:endParaRPr lang="en-US" sz="1200">
              <a:latin typeface="Segoe UI"/>
              <a:cs typeface="Calibri"/>
            </a:endParaRPr>
          </a:p>
          <a:p>
            <a:pPr marL="171450" indent="-171450" algn="just">
              <a:buFont typeface="Arial"/>
              <a:buChar char="•"/>
            </a:pPr>
            <a:r>
              <a:rPr lang="el-GR" sz="1200" b="1" dirty="0">
                <a:latin typeface="Segoe UI"/>
                <a:cs typeface="Calibri"/>
              </a:rPr>
              <a:t>Η</a:t>
            </a:r>
            <a:r>
              <a:rPr lang="el-GR" sz="1200" dirty="0">
                <a:latin typeface="Segoe UI"/>
                <a:cs typeface="Calibri"/>
              </a:rPr>
              <a:t> αδυναμία των ηλικιωμένων και η συμπεριφορά των παιδιών τους προς αυτούς </a:t>
            </a:r>
            <a:endParaRPr lang="en-US" sz="1200">
              <a:latin typeface="Segoe UI"/>
              <a:cs typeface="Calibri"/>
            </a:endParaRPr>
          </a:p>
          <a:p>
            <a:pPr marL="171450" indent="-171450" algn="just">
              <a:buFont typeface="Arial"/>
              <a:buChar char="•"/>
            </a:pPr>
            <a:r>
              <a:rPr lang="el-GR" sz="1200" b="1" dirty="0">
                <a:latin typeface="Segoe UI"/>
                <a:cs typeface="Calibri"/>
              </a:rPr>
              <a:t>Η</a:t>
            </a:r>
            <a:r>
              <a:rPr lang="el-GR" sz="1200" dirty="0">
                <a:latin typeface="Segoe UI"/>
                <a:cs typeface="Calibri"/>
              </a:rPr>
              <a:t> πίστη του Αντώνη ότι η ψυχή του παππού του μεταμορφώθηκε σε πουλί</a:t>
            </a:r>
            <a:endParaRPr lang="en-US" sz="1200">
              <a:latin typeface="Segoe UI"/>
              <a:cs typeface="Calibri"/>
            </a:endParaRPr>
          </a:p>
          <a:p>
            <a:pPr marL="171450" indent="-171450" algn="l">
              <a:lnSpc>
                <a:spcPct val="90000"/>
              </a:lnSpc>
              <a:buFont typeface="Arial"/>
              <a:buChar char="•"/>
            </a:pPr>
            <a:endParaRPr lang="en-US" sz="1200" dirty="0">
              <a:latin typeface="Segoe UI"/>
              <a:cs typeface="Segoe UI"/>
            </a:endParaRPr>
          </a:p>
        </p:txBody>
      </p:sp>
      <p:sp>
        <p:nvSpPr>
          <p:cNvPr id="18" name="Τίτλος 1">
            <a:extLst>
              <a:ext uri="{FF2B5EF4-FFF2-40B4-BE49-F238E27FC236}">
                <a16:creationId xmlns:a16="http://schemas.microsoft.com/office/drawing/2014/main" id="{F1EFCBEF-6CAD-3B81-0EDC-3F5ED15DB40A}"/>
              </a:ext>
            </a:extLst>
          </p:cNvPr>
          <p:cNvSpPr txBox="1">
            <a:spLocks/>
          </p:cNvSpPr>
          <p:nvPr/>
        </p:nvSpPr>
        <p:spPr>
          <a:xfrm>
            <a:off x="12231151" y="1380068"/>
            <a:ext cx="8574622" cy="2616199"/>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40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u="sng"/>
              <a:t>ΚΑΛΟ</a:t>
            </a:r>
            <a:r>
              <a:rPr lang="en-US" sz="6000"/>
              <a:t> ΤΟ </a:t>
            </a:r>
            <a:r>
              <a:rPr lang="en-US" sz="6000" u="sng"/>
              <a:t>ΤΕΛΟΣ</a:t>
            </a:r>
            <a:r>
              <a:rPr lang="en-US" sz="6000"/>
              <a:t>; ΑΝ ΟΧΙ, </a:t>
            </a:r>
            <a:r>
              <a:rPr lang="en-US" sz="6000" u="sng"/>
              <a:t>ΤΙ</a:t>
            </a:r>
            <a:r>
              <a:rPr lang="en-US" sz="6000"/>
              <a:t> </a:t>
            </a:r>
            <a:r>
              <a:rPr lang="en-US" sz="6000" u="sng"/>
              <a:t>ΘΑ</a:t>
            </a:r>
            <a:r>
              <a:rPr lang="en-US" sz="6000"/>
              <a:t> </a:t>
            </a:r>
            <a:r>
              <a:rPr lang="en-US" sz="6000" u="sng"/>
              <a:t>ΑΛΛΑΖΑΤΕ</a:t>
            </a:r>
            <a:r>
              <a:rPr lang="en-US" sz="6000"/>
              <a:t>;</a:t>
            </a:r>
          </a:p>
        </p:txBody>
      </p:sp>
      <p:sp>
        <p:nvSpPr>
          <p:cNvPr id="20" name="Θέση κειμένου 2">
            <a:extLst>
              <a:ext uri="{FF2B5EF4-FFF2-40B4-BE49-F238E27FC236}">
                <a16:creationId xmlns:a16="http://schemas.microsoft.com/office/drawing/2014/main" id="{77910AD6-8DAB-06FE-350D-80B535DED5E3}"/>
              </a:ext>
            </a:extLst>
          </p:cNvPr>
          <p:cNvSpPr txBox="1">
            <a:spLocks/>
          </p:cNvSpPr>
          <p:nvPr/>
        </p:nvSpPr>
        <p:spPr>
          <a:xfrm>
            <a:off x="12410544" y="4006850"/>
            <a:ext cx="8680978" cy="2849034"/>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nSpc>
                <a:spcPct val="90000"/>
              </a:lnSpc>
            </a:pPr>
            <a:r>
              <a:rPr lang="en-US" sz="1800" b="1" dirty="0" err="1"/>
              <a:t>Τ</a:t>
            </a:r>
            <a:r>
              <a:rPr lang="en-US" sz="1800" dirty="0" err="1"/>
              <a:t>ο</a:t>
            </a:r>
            <a:r>
              <a:rPr lang="en-US" sz="1800" dirty="0"/>
              <a:t> </a:t>
            </a:r>
            <a:r>
              <a:rPr lang="en-US" sz="1800" dirty="0" err="1"/>
              <a:t>τέλος</a:t>
            </a:r>
            <a:r>
              <a:rPr lang="en-US" sz="1800" dirty="0"/>
              <a:t> </a:t>
            </a:r>
            <a:r>
              <a:rPr lang="en-US" sz="1800" dirty="0" err="1"/>
              <a:t>του</a:t>
            </a:r>
            <a:r>
              <a:rPr lang="en-US" sz="1800" dirty="0"/>
              <a:t> βιβ</a:t>
            </a:r>
            <a:r>
              <a:rPr lang="en-US" sz="1800" dirty="0" err="1"/>
              <a:t>λίου</a:t>
            </a:r>
            <a:r>
              <a:rPr lang="en-US" sz="1800" dirty="0"/>
              <a:t> </a:t>
            </a:r>
            <a:r>
              <a:rPr lang="en-US" sz="1800" dirty="0" err="1"/>
              <a:t>είν</a:t>
            </a:r>
            <a:r>
              <a:rPr lang="en-US" sz="1800" dirty="0"/>
              <a:t>αι </a:t>
            </a:r>
            <a:r>
              <a:rPr lang="en-US" sz="1800" dirty="0" err="1"/>
              <a:t>στενάχωρο</a:t>
            </a:r>
            <a:r>
              <a:rPr lang="en-US" sz="1800" dirty="0"/>
              <a:t>, κα</a:t>
            </a:r>
            <a:r>
              <a:rPr lang="en-US" sz="1800" dirty="0" err="1"/>
              <a:t>θώς</a:t>
            </a:r>
            <a:r>
              <a:rPr lang="en-US" sz="1800" dirty="0"/>
              <a:t> ο «</a:t>
            </a:r>
            <a:r>
              <a:rPr lang="en-US" sz="1800" dirty="0" err="1"/>
              <a:t>ψεύτης</a:t>
            </a:r>
            <a:r>
              <a:rPr lang="en-US" sz="1800" dirty="0"/>
              <a:t> παππ</a:t>
            </a:r>
            <a:r>
              <a:rPr lang="en-US" sz="1800" dirty="0" err="1"/>
              <a:t>ούς</a:t>
            </a:r>
            <a:r>
              <a:rPr lang="en-US" sz="1800" dirty="0"/>
              <a:t>» π</a:t>
            </a:r>
            <a:r>
              <a:rPr lang="en-US" sz="1800" dirty="0" err="1"/>
              <a:t>εθ</a:t>
            </a:r>
            <a:r>
              <a:rPr lang="en-US" sz="1800" dirty="0"/>
              <a:t>α</a:t>
            </a:r>
            <a:r>
              <a:rPr lang="en-US" sz="1800" dirty="0" err="1"/>
              <a:t>ίνει</a:t>
            </a:r>
            <a:r>
              <a:rPr lang="en-US" sz="1800" dirty="0"/>
              <a:t>. </a:t>
            </a:r>
            <a:r>
              <a:rPr lang="en-US" sz="1800" dirty="0" err="1"/>
              <a:t>Βέ</a:t>
            </a:r>
            <a:r>
              <a:rPr lang="en-US" sz="1800" dirty="0"/>
              <a:t>βαια </a:t>
            </a:r>
            <a:r>
              <a:rPr lang="en-US" sz="1800" dirty="0" err="1"/>
              <a:t>είν</a:t>
            </a:r>
            <a:r>
              <a:rPr lang="en-US" sz="1800" dirty="0"/>
              <a:t>αι π</a:t>
            </a:r>
            <a:r>
              <a:rPr lang="en-US" sz="1800" dirty="0" err="1"/>
              <a:t>ολύ</a:t>
            </a:r>
            <a:r>
              <a:rPr lang="en-US" sz="1800" dirty="0"/>
              <a:t> </a:t>
            </a:r>
            <a:r>
              <a:rPr lang="en-US" sz="1800" dirty="0" err="1"/>
              <a:t>συγκινητική</a:t>
            </a:r>
            <a:r>
              <a:rPr lang="en-US" sz="1800" dirty="0"/>
              <a:t> η </a:t>
            </a:r>
            <a:r>
              <a:rPr lang="en-US" sz="1800" dirty="0" err="1"/>
              <a:t>τελευτ</a:t>
            </a:r>
            <a:r>
              <a:rPr lang="en-US" sz="1800" dirty="0"/>
              <a:t>αία </a:t>
            </a:r>
            <a:r>
              <a:rPr lang="en-US" sz="1800" dirty="0" err="1"/>
              <a:t>σκέψη</a:t>
            </a:r>
            <a:r>
              <a:rPr lang="en-US" sz="1800" dirty="0"/>
              <a:t> </a:t>
            </a:r>
            <a:r>
              <a:rPr lang="en-US" sz="1800" dirty="0" err="1"/>
              <a:t>του</a:t>
            </a:r>
            <a:r>
              <a:rPr lang="en-US" sz="1800" dirty="0"/>
              <a:t> </a:t>
            </a:r>
            <a:r>
              <a:rPr lang="en-US" sz="1800" dirty="0" err="1"/>
              <a:t>Αντώνη</a:t>
            </a:r>
            <a:r>
              <a:rPr lang="en-US" sz="1800" dirty="0"/>
              <a:t>, </a:t>
            </a:r>
            <a:r>
              <a:rPr lang="en-US" sz="1800" dirty="0" err="1"/>
              <a:t>ότι</a:t>
            </a:r>
            <a:r>
              <a:rPr lang="en-US" sz="1800" dirty="0"/>
              <a:t> </a:t>
            </a:r>
            <a:r>
              <a:rPr lang="en-US" sz="1800" dirty="0" err="1"/>
              <a:t>δηλ</a:t>
            </a:r>
            <a:r>
              <a:rPr lang="en-US" sz="1800" dirty="0"/>
              <a:t>α</a:t>
            </a:r>
            <a:r>
              <a:rPr lang="en-US" sz="1800" dirty="0" err="1"/>
              <a:t>δή</a:t>
            </a:r>
            <a:r>
              <a:rPr lang="en-US" sz="1800" dirty="0"/>
              <a:t> η </a:t>
            </a:r>
            <a:r>
              <a:rPr lang="en-US" sz="1800" dirty="0" err="1"/>
              <a:t>ψυχή</a:t>
            </a:r>
            <a:r>
              <a:rPr lang="en-US" sz="1800" dirty="0"/>
              <a:t> </a:t>
            </a:r>
            <a:r>
              <a:rPr lang="en-US" sz="1800" dirty="0" err="1"/>
              <a:t>του</a:t>
            </a:r>
            <a:r>
              <a:rPr lang="en-US" sz="1800" dirty="0"/>
              <a:t> παππ</a:t>
            </a:r>
            <a:r>
              <a:rPr lang="en-US" sz="1800" dirty="0" err="1"/>
              <a:t>ού</a:t>
            </a:r>
            <a:r>
              <a:rPr lang="en-US" sz="1800" dirty="0"/>
              <a:t> </a:t>
            </a:r>
            <a:r>
              <a:rPr lang="en-US" sz="1800" dirty="0" err="1"/>
              <a:t>του</a:t>
            </a:r>
            <a:r>
              <a:rPr lang="en-US" sz="1800" dirty="0"/>
              <a:t> </a:t>
            </a:r>
            <a:r>
              <a:rPr lang="en-US" sz="1800" dirty="0" err="1"/>
              <a:t>μετ</a:t>
            </a:r>
            <a:r>
              <a:rPr lang="en-US" sz="1800" dirty="0"/>
              <a:t>α</a:t>
            </a:r>
            <a:r>
              <a:rPr lang="en-US" sz="1800" dirty="0" err="1"/>
              <a:t>μορφώθηκε</a:t>
            </a:r>
            <a:r>
              <a:rPr lang="en-US" sz="1800" dirty="0"/>
              <a:t> </a:t>
            </a:r>
            <a:r>
              <a:rPr lang="en-US" sz="1800" dirty="0" err="1"/>
              <a:t>σε</a:t>
            </a:r>
            <a:r>
              <a:rPr lang="en-US" sz="1800" dirty="0"/>
              <a:t> π</a:t>
            </a:r>
            <a:r>
              <a:rPr lang="en-US" sz="1800" dirty="0" err="1"/>
              <a:t>ουλί</a:t>
            </a:r>
            <a:r>
              <a:rPr lang="en-US" sz="1800" dirty="0"/>
              <a:t> και </a:t>
            </a:r>
            <a:r>
              <a:rPr lang="en-US" sz="1800" dirty="0" err="1"/>
              <a:t>το</a:t>
            </a:r>
            <a:r>
              <a:rPr lang="en-US" sz="1800" dirty="0"/>
              <a:t> </a:t>
            </a:r>
            <a:r>
              <a:rPr lang="en-US" sz="1800" dirty="0" err="1"/>
              <a:t>τέλος</a:t>
            </a:r>
            <a:r>
              <a:rPr lang="en-US" sz="1800" dirty="0"/>
              <a:t> </a:t>
            </a:r>
            <a:r>
              <a:rPr lang="en-US" sz="1800" dirty="0" err="1"/>
              <a:t>δεν</a:t>
            </a:r>
            <a:r>
              <a:rPr lang="en-US" sz="1800" dirty="0"/>
              <a:t> </a:t>
            </a:r>
            <a:r>
              <a:rPr lang="en-US" sz="1800" dirty="0" err="1"/>
              <a:t>χρειάζετ</a:t>
            </a:r>
            <a:r>
              <a:rPr lang="en-US" sz="1800" dirty="0"/>
              <a:t>αι να α</a:t>
            </a:r>
            <a:r>
              <a:rPr lang="en-US" sz="1800" dirty="0" err="1"/>
              <a:t>λλάξει</a:t>
            </a:r>
            <a:r>
              <a:rPr lang="en-US" sz="1800" dirty="0"/>
              <a:t>. Πα</a:t>
            </a:r>
            <a:r>
              <a:rPr lang="en-US" sz="1800" dirty="0" err="1"/>
              <a:t>ρόλ</a:t>
            </a:r>
            <a:r>
              <a:rPr lang="en-US" sz="1800" dirty="0"/>
              <a:t>α α</a:t>
            </a:r>
            <a:r>
              <a:rPr lang="en-US" sz="1800" dirty="0" err="1"/>
              <a:t>υτά</a:t>
            </a:r>
            <a:r>
              <a:rPr lang="en-US" sz="1800" dirty="0"/>
              <a:t>, </a:t>
            </a:r>
            <a:r>
              <a:rPr lang="en-US" sz="1800" dirty="0" err="1"/>
              <a:t>σε</a:t>
            </a:r>
            <a:r>
              <a:rPr lang="en-US" sz="1800" dirty="0"/>
              <a:t> </a:t>
            </a:r>
            <a:r>
              <a:rPr lang="en-US" sz="1800" dirty="0" err="1"/>
              <a:t>έν</a:t>
            </a:r>
            <a:r>
              <a:rPr lang="en-US" sz="1800" dirty="0"/>
              <a:t>α </a:t>
            </a:r>
            <a:r>
              <a:rPr lang="en-US" sz="1800" dirty="0" err="1"/>
              <a:t>εν</a:t>
            </a:r>
            <a:r>
              <a:rPr lang="en-US" sz="1800" dirty="0"/>
              <a:t>α</a:t>
            </a:r>
            <a:r>
              <a:rPr lang="en-US" sz="1800" dirty="0" err="1"/>
              <a:t>λλ</a:t>
            </a:r>
            <a:r>
              <a:rPr lang="en-US" sz="1800" dirty="0"/>
              <a:t>α</a:t>
            </a:r>
            <a:r>
              <a:rPr lang="en-US" sz="1800" dirty="0" err="1"/>
              <a:t>κτικό</a:t>
            </a:r>
            <a:r>
              <a:rPr lang="en-US" sz="1800" dirty="0"/>
              <a:t> </a:t>
            </a:r>
            <a:r>
              <a:rPr lang="en-US" sz="1800" dirty="0" err="1"/>
              <a:t>τέλος</a:t>
            </a:r>
            <a:r>
              <a:rPr lang="en-US" sz="1800" dirty="0"/>
              <a:t>, ο «</a:t>
            </a:r>
            <a:r>
              <a:rPr lang="en-US" sz="1800" dirty="0" err="1"/>
              <a:t>ψεύτης</a:t>
            </a:r>
            <a:r>
              <a:rPr lang="en-US" sz="1800" dirty="0"/>
              <a:t> παππ</a:t>
            </a:r>
            <a:r>
              <a:rPr lang="en-US" sz="1800" dirty="0" err="1"/>
              <a:t>ούς</a:t>
            </a:r>
            <a:r>
              <a:rPr lang="en-US" sz="1800" dirty="0"/>
              <a:t>» θα μπ</a:t>
            </a:r>
            <a:r>
              <a:rPr lang="en-US" sz="1800" dirty="0" err="1"/>
              <a:t>ορούσε</a:t>
            </a:r>
            <a:r>
              <a:rPr lang="en-US" sz="1800" dirty="0"/>
              <a:t> να </a:t>
            </a:r>
            <a:r>
              <a:rPr lang="en-US" sz="1800" dirty="0" err="1"/>
              <a:t>μετ</a:t>
            </a:r>
            <a:r>
              <a:rPr lang="en-US" sz="1800" dirty="0"/>
              <a:t>α</a:t>
            </a:r>
            <a:r>
              <a:rPr lang="en-US" sz="1800" dirty="0" err="1"/>
              <a:t>κομίσει</a:t>
            </a:r>
            <a:r>
              <a:rPr lang="en-US" sz="1800" dirty="0"/>
              <a:t> </a:t>
            </a:r>
            <a:r>
              <a:rPr lang="en-US" sz="1800" dirty="0" err="1"/>
              <a:t>στο</a:t>
            </a:r>
            <a:r>
              <a:rPr lang="en-US" sz="1800" dirty="0"/>
              <a:t> </a:t>
            </a:r>
            <a:r>
              <a:rPr lang="en-US" sz="1800" dirty="0" err="1"/>
              <a:t>ξενοίκι</a:t>
            </a:r>
            <a:r>
              <a:rPr lang="en-US" sz="1800" dirty="0"/>
              <a:t>α</a:t>
            </a:r>
            <a:r>
              <a:rPr lang="en-US" sz="1800" dirty="0" err="1"/>
              <a:t>στο</a:t>
            </a:r>
            <a:r>
              <a:rPr lang="en-US" sz="1800" dirty="0"/>
              <a:t> </a:t>
            </a:r>
            <a:r>
              <a:rPr lang="en-US" sz="1800" dirty="0" err="1"/>
              <a:t>δι</a:t>
            </a:r>
            <a:r>
              <a:rPr lang="en-US" sz="1800" dirty="0"/>
              <a:t>α</a:t>
            </a:r>
            <a:r>
              <a:rPr lang="en-US" sz="1800" dirty="0" err="1"/>
              <a:t>μέρισμ</a:t>
            </a:r>
            <a:r>
              <a:rPr lang="en-US" sz="1800" dirty="0"/>
              <a:t>α </a:t>
            </a:r>
            <a:r>
              <a:rPr lang="en-US" sz="1800" dirty="0" err="1"/>
              <a:t>στους</a:t>
            </a:r>
            <a:r>
              <a:rPr lang="en-US" sz="1800" dirty="0"/>
              <a:t> </a:t>
            </a:r>
            <a:r>
              <a:rPr lang="en-US" sz="1800" dirty="0" err="1"/>
              <a:t>Αμ</a:t>
            </a:r>
            <a:r>
              <a:rPr lang="en-US" sz="1800" dirty="0"/>
              <a:t>π</a:t>
            </a:r>
            <a:r>
              <a:rPr lang="en-US" sz="1800" dirty="0" err="1"/>
              <a:t>ελόκη</a:t>
            </a:r>
            <a:r>
              <a:rPr lang="en-US" sz="1800" dirty="0"/>
              <a:t>π</a:t>
            </a:r>
            <a:r>
              <a:rPr lang="en-US" sz="1800" dirty="0" err="1"/>
              <a:t>ους</a:t>
            </a:r>
            <a:r>
              <a:rPr lang="en-US" sz="1800" dirty="0"/>
              <a:t>, </a:t>
            </a:r>
            <a:r>
              <a:rPr lang="en-US" sz="1800" dirty="0" err="1"/>
              <a:t>κάτω</a:t>
            </a:r>
            <a:r>
              <a:rPr lang="en-US" sz="1800" dirty="0"/>
              <a:t> από </a:t>
            </a:r>
            <a:r>
              <a:rPr lang="en-US" sz="1800" dirty="0" err="1"/>
              <a:t>το</a:t>
            </a:r>
            <a:r>
              <a:rPr lang="en-US" sz="1800" dirty="0"/>
              <a:t> </a:t>
            </a:r>
            <a:r>
              <a:rPr lang="en-US" sz="1800" dirty="0" err="1"/>
              <a:t>δι</a:t>
            </a:r>
            <a:r>
              <a:rPr lang="en-US" sz="1800" dirty="0"/>
              <a:t>α</a:t>
            </a:r>
            <a:r>
              <a:rPr lang="en-US" sz="1800" dirty="0" err="1"/>
              <a:t>μέρισμ</a:t>
            </a:r>
            <a:r>
              <a:rPr lang="en-US" sz="1800" dirty="0"/>
              <a:t>α </a:t>
            </a:r>
            <a:r>
              <a:rPr lang="en-US" sz="1800" dirty="0" err="1"/>
              <a:t>του</a:t>
            </a:r>
            <a:r>
              <a:rPr lang="en-US" sz="1800" dirty="0"/>
              <a:t> </a:t>
            </a:r>
            <a:r>
              <a:rPr lang="en-US" sz="1800" dirty="0" err="1"/>
              <a:t>Αντώνη</a:t>
            </a:r>
            <a:r>
              <a:rPr lang="en-US" sz="1800" dirty="0"/>
              <a:t>, και η </a:t>
            </a:r>
            <a:r>
              <a:rPr lang="en-US" sz="1800" dirty="0" err="1"/>
              <a:t>Λάρ</a:t>
            </a:r>
            <a:r>
              <a:rPr lang="en-US" sz="1800" dirty="0"/>
              <a:t>α να </a:t>
            </a:r>
            <a:r>
              <a:rPr lang="en-US" sz="1800" dirty="0" err="1"/>
              <a:t>μείνει</a:t>
            </a:r>
            <a:r>
              <a:rPr lang="en-US" sz="1800" dirty="0"/>
              <a:t> μα</a:t>
            </a:r>
            <a:r>
              <a:rPr lang="en-US" sz="1800" dirty="0" err="1"/>
              <a:t>ζί</a:t>
            </a:r>
            <a:r>
              <a:rPr lang="en-US" sz="1800" dirty="0"/>
              <a:t> </a:t>
            </a:r>
            <a:r>
              <a:rPr lang="en-US" sz="1800" dirty="0" err="1"/>
              <a:t>του</a:t>
            </a:r>
            <a:r>
              <a:rPr lang="en-US" sz="1800" dirty="0"/>
              <a:t> </a:t>
            </a:r>
            <a:r>
              <a:rPr lang="en-US" sz="1800" dirty="0" err="1"/>
              <a:t>γι</a:t>
            </a:r>
            <a:r>
              <a:rPr lang="en-US" sz="1800" dirty="0"/>
              <a:t>α να </a:t>
            </a:r>
            <a:r>
              <a:rPr lang="en-US" sz="1800" dirty="0" err="1"/>
              <a:t>τον</a:t>
            </a:r>
            <a:r>
              <a:rPr lang="en-US" sz="1800" dirty="0"/>
              <a:t> π</a:t>
            </a:r>
            <a:r>
              <a:rPr lang="en-US" sz="1800" dirty="0" err="1"/>
              <a:t>ροσέχει</a:t>
            </a:r>
            <a:r>
              <a:rPr lang="en-US" sz="1800" dirty="0"/>
              <a:t>. </a:t>
            </a:r>
            <a:r>
              <a:rPr lang="en-US" sz="1800" dirty="0" err="1"/>
              <a:t>Με</a:t>
            </a:r>
            <a:r>
              <a:rPr lang="en-US" sz="1800" dirty="0"/>
              <a:t> α</a:t>
            </a:r>
            <a:r>
              <a:rPr lang="en-US" sz="1800" dirty="0" err="1"/>
              <a:t>υτόν</a:t>
            </a:r>
            <a:r>
              <a:rPr lang="en-US" sz="1800" dirty="0"/>
              <a:t> </a:t>
            </a:r>
            <a:r>
              <a:rPr lang="en-US" sz="1800" dirty="0" err="1"/>
              <a:t>τον</a:t>
            </a:r>
            <a:r>
              <a:rPr lang="en-US" sz="1800" dirty="0"/>
              <a:t> </a:t>
            </a:r>
            <a:r>
              <a:rPr lang="en-US" sz="1800" dirty="0" err="1"/>
              <a:t>τρό</a:t>
            </a:r>
            <a:r>
              <a:rPr lang="en-US" sz="1800" dirty="0"/>
              <a:t>πο, ο </a:t>
            </a:r>
            <a:r>
              <a:rPr lang="en-US" sz="1800" dirty="0" err="1"/>
              <a:t>Αντώνης</a:t>
            </a:r>
            <a:r>
              <a:rPr lang="en-US" sz="1800" dirty="0"/>
              <a:t> θα μπ</a:t>
            </a:r>
            <a:r>
              <a:rPr lang="en-US" sz="1800" dirty="0" err="1"/>
              <a:t>ορούσε</a:t>
            </a:r>
            <a:r>
              <a:rPr lang="en-US" sz="1800" dirty="0"/>
              <a:t> να β</a:t>
            </a:r>
            <a:r>
              <a:rPr lang="en-US" sz="1800" dirty="0" err="1"/>
              <a:t>λέ</a:t>
            </a:r>
            <a:r>
              <a:rPr lang="en-US" sz="1800" dirty="0"/>
              <a:t>π</a:t>
            </a:r>
            <a:r>
              <a:rPr lang="en-US" sz="1800" dirty="0" err="1"/>
              <a:t>ει</a:t>
            </a:r>
            <a:r>
              <a:rPr lang="en-US" sz="1800" dirty="0"/>
              <a:t> κα</a:t>
            </a:r>
            <a:r>
              <a:rPr lang="en-US" sz="1800" dirty="0" err="1"/>
              <a:t>θημερινά</a:t>
            </a:r>
            <a:r>
              <a:rPr lang="en-US" sz="1800" dirty="0"/>
              <a:t> </a:t>
            </a:r>
            <a:r>
              <a:rPr lang="en-US" sz="1800" dirty="0" err="1"/>
              <a:t>τον</a:t>
            </a:r>
            <a:r>
              <a:rPr lang="en-US" sz="1800" dirty="0"/>
              <a:t> παππ</a:t>
            </a:r>
            <a:r>
              <a:rPr lang="en-US" sz="1800" dirty="0" err="1"/>
              <a:t>ού</a:t>
            </a:r>
            <a:r>
              <a:rPr lang="en-US" sz="1800" dirty="0"/>
              <a:t> </a:t>
            </a:r>
            <a:r>
              <a:rPr lang="en-US" sz="1800" dirty="0" err="1"/>
              <a:t>του</a:t>
            </a:r>
            <a:r>
              <a:rPr lang="en-US" sz="1800" dirty="0"/>
              <a:t>, α</a:t>
            </a:r>
            <a:r>
              <a:rPr lang="en-US" sz="1800" dirty="0" err="1"/>
              <a:t>κόμη</a:t>
            </a:r>
            <a:r>
              <a:rPr lang="en-US" sz="1800" dirty="0"/>
              <a:t> και τα Σαββα</a:t>
            </a:r>
            <a:r>
              <a:rPr lang="en-US" sz="1800" dirty="0" err="1"/>
              <a:t>τοκύρι</a:t>
            </a:r>
            <a:r>
              <a:rPr lang="en-US" sz="1800" dirty="0"/>
              <a:t>ακα, ο παππ</a:t>
            </a:r>
            <a:r>
              <a:rPr lang="en-US" sz="1800" dirty="0" err="1"/>
              <a:t>ούς</a:t>
            </a:r>
            <a:r>
              <a:rPr lang="en-US" sz="1800" dirty="0"/>
              <a:t> θα μπ</a:t>
            </a:r>
            <a:r>
              <a:rPr lang="en-US" sz="1800" dirty="0" err="1"/>
              <a:t>ορούσε</a:t>
            </a:r>
            <a:r>
              <a:rPr lang="en-US" sz="1800" dirty="0"/>
              <a:t> να </a:t>
            </a:r>
            <a:r>
              <a:rPr lang="en-US" sz="1800" dirty="0" err="1"/>
              <a:t>συνεχίσει</a:t>
            </a:r>
            <a:r>
              <a:rPr lang="en-US" sz="1800" dirty="0"/>
              <a:t> να παρα</a:t>
            </a:r>
            <a:r>
              <a:rPr lang="en-US" sz="1800" dirty="0" err="1"/>
              <a:t>δίδει</a:t>
            </a:r>
            <a:r>
              <a:rPr lang="en-US" sz="1800" dirty="0"/>
              <a:t> </a:t>
            </a:r>
            <a:r>
              <a:rPr lang="en-US" sz="1800" dirty="0" err="1"/>
              <a:t>δωρεάν</a:t>
            </a:r>
            <a:r>
              <a:rPr lang="en-US" sz="1800" dirty="0"/>
              <a:t> μα</a:t>
            </a:r>
            <a:r>
              <a:rPr lang="en-US" sz="1800" dirty="0" err="1"/>
              <a:t>θήμ</a:t>
            </a:r>
            <a:r>
              <a:rPr lang="en-US" sz="1800" dirty="0"/>
              <a:t>ατα </a:t>
            </a:r>
            <a:r>
              <a:rPr lang="en-US" sz="1800" dirty="0" err="1"/>
              <a:t>σε</a:t>
            </a:r>
            <a:r>
              <a:rPr lang="en-US" sz="1800" dirty="0"/>
              <a:t> </a:t>
            </a:r>
            <a:r>
              <a:rPr lang="en-US" sz="1800" dirty="0" err="1"/>
              <a:t>ερ</a:t>
            </a:r>
            <a:r>
              <a:rPr lang="en-US" sz="1800" dirty="0"/>
              <a:t>α</a:t>
            </a:r>
            <a:r>
              <a:rPr lang="en-US" sz="1800" dirty="0" err="1"/>
              <a:t>σιτέχνες</a:t>
            </a:r>
            <a:r>
              <a:rPr lang="en-US" sz="1800" dirty="0"/>
              <a:t> </a:t>
            </a:r>
            <a:r>
              <a:rPr lang="en-US" sz="1800" dirty="0" err="1"/>
              <a:t>ηθο</a:t>
            </a:r>
            <a:r>
              <a:rPr lang="en-US" sz="1800" dirty="0"/>
              <a:t>π</a:t>
            </a:r>
            <a:r>
              <a:rPr lang="en-US" sz="1800" dirty="0" err="1"/>
              <a:t>οιούς</a:t>
            </a:r>
            <a:r>
              <a:rPr lang="en-US" sz="1800" dirty="0"/>
              <a:t> και </a:t>
            </a:r>
            <a:r>
              <a:rPr lang="en-US" sz="1800" dirty="0" err="1"/>
              <a:t>δεν</a:t>
            </a:r>
            <a:r>
              <a:rPr lang="en-US" sz="1800" dirty="0"/>
              <a:t> θα </a:t>
            </a:r>
            <a:r>
              <a:rPr lang="en-US" sz="1800" dirty="0" err="1"/>
              <a:t>χρει</a:t>
            </a:r>
            <a:r>
              <a:rPr lang="en-US" sz="1800" dirty="0"/>
              <a:t>α</a:t>
            </a:r>
            <a:r>
              <a:rPr lang="en-US" sz="1800" dirty="0" err="1"/>
              <a:t>ζότ</a:t>
            </a:r>
            <a:r>
              <a:rPr lang="en-US" sz="1800" dirty="0"/>
              <a:t>αν να π</a:t>
            </a:r>
            <a:r>
              <a:rPr lang="en-US" sz="1800" dirty="0" err="1"/>
              <a:t>άει</a:t>
            </a:r>
            <a:r>
              <a:rPr lang="en-US" sz="1800" dirty="0"/>
              <a:t> </a:t>
            </a:r>
            <a:r>
              <a:rPr lang="en-US" sz="1800" dirty="0" err="1"/>
              <a:t>στ</a:t>
            </a:r>
            <a:r>
              <a:rPr lang="en-US" sz="1800" dirty="0"/>
              <a:t>α «</a:t>
            </a:r>
            <a:r>
              <a:rPr lang="en-US" sz="1800" dirty="0" err="1"/>
              <a:t>Λευκά</a:t>
            </a:r>
            <a:r>
              <a:rPr lang="en-US" sz="1800" dirty="0"/>
              <a:t> </a:t>
            </a:r>
            <a:r>
              <a:rPr lang="en-US" sz="1800" dirty="0" err="1"/>
              <a:t>Περιστέρι</a:t>
            </a:r>
            <a:r>
              <a:rPr lang="en-US" sz="1800" dirty="0"/>
              <a:t>α». </a:t>
            </a:r>
            <a:r>
              <a:rPr lang="en-US" sz="1800" dirty="0" err="1"/>
              <a:t>Αυτό</a:t>
            </a:r>
            <a:r>
              <a:rPr lang="en-US" sz="1800" dirty="0"/>
              <a:t> βέβαια θα </a:t>
            </a:r>
            <a:r>
              <a:rPr lang="en-US" sz="1800" dirty="0" err="1"/>
              <a:t>ήτ</a:t>
            </a:r>
            <a:r>
              <a:rPr lang="en-US" sz="1800" dirty="0"/>
              <a:t>αν </a:t>
            </a:r>
            <a:r>
              <a:rPr lang="en-US" sz="1800" dirty="0" err="1"/>
              <a:t>εφικτό</a:t>
            </a:r>
            <a:r>
              <a:rPr lang="en-US" sz="1800" dirty="0"/>
              <a:t> </a:t>
            </a:r>
            <a:r>
              <a:rPr lang="en-US" sz="1800" dirty="0" err="1"/>
              <a:t>μόνο</a:t>
            </a:r>
            <a:r>
              <a:rPr lang="en-US" sz="1800" dirty="0"/>
              <a:t> αν </a:t>
            </a:r>
            <a:r>
              <a:rPr lang="en-US" sz="1800" dirty="0" err="1"/>
              <a:t>το</a:t>
            </a:r>
            <a:r>
              <a:rPr lang="en-US" sz="1800" dirty="0"/>
              <a:t> </a:t>
            </a:r>
            <a:r>
              <a:rPr lang="en-US" sz="1800" dirty="0" err="1"/>
              <a:t>δι</a:t>
            </a:r>
            <a:r>
              <a:rPr lang="en-US" sz="1800" dirty="0"/>
              <a:t>α</a:t>
            </a:r>
            <a:r>
              <a:rPr lang="en-US" sz="1800" dirty="0" err="1"/>
              <a:t>μέρισμ</a:t>
            </a:r>
            <a:r>
              <a:rPr lang="en-US" sz="1800" dirty="0"/>
              <a:t>α </a:t>
            </a:r>
            <a:r>
              <a:rPr lang="en-US" sz="1800" dirty="0" err="1"/>
              <a:t>στους</a:t>
            </a:r>
            <a:r>
              <a:rPr lang="en-US" sz="1800" dirty="0"/>
              <a:t> </a:t>
            </a:r>
            <a:r>
              <a:rPr lang="en-US" sz="1800" dirty="0" err="1"/>
              <a:t>Αμ</a:t>
            </a:r>
            <a:r>
              <a:rPr lang="en-US" sz="1800" dirty="0"/>
              <a:t>π</a:t>
            </a:r>
            <a:r>
              <a:rPr lang="en-US" sz="1800" dirty="0" err="1"/>
              <a:t>ελόκη</a:t>
            </a:r>
            <a:r>
              <a:rPr lang="en-US" sz="1800" dirty="0"/>
              <a:t>π</a:t>
            </a:r>
            <a:r>
              <a:rPr lang="en-US" sz="1800" dirty="0" err="1"/>
              <a:t>ους</a:t>
            </a:r>
            <a:r>
              <a:rPr lang="en-US" sz="1800" dirty="0"/>
              <a:t> </a:t>
            </a:r>
            <a:r>
              <a:rPr lang="en-US" sz="1800" dirty="0" err="1"/>
              <a:t>είχε</a:t>
            </a:r>
            <a:r>
              <a:rPr lang="en-US" sz="1800" dirty="0"/>
              <a:t> </a:t>
            </a:r>
            <a:r>
              <a:rPr lang="en-US" sz="1800" dirty="0" err="1"/>
              <a:t>μείνει</a:t>
            </a:r>
            <a:r>
              <a:rPr lang="en-US" sz="1800" dirty="0"/>
              <a:t> </a:t>
            </a:r>
            <a:r>
              <a:rPr lang="en-US" sz="1800" dirty="0" err="1"/>
              <a:t>ξενοίκι</a:t>
            </a:r>
            <a:r>
              <a:rPr lang="en-US" sz="1800" dirty="0"/>
              <a:t>α</a:t>
            </a:r>
            <a:r>
              <a:rPr lang="en-US" sz="1800" dirty="0" err="1"/>
              <a:t>στο</a:t>
            </a:r>
            <a:r>
              <a:rPr lang="en-US" sz="1800" dirty="0"/>
              <a:t> </a:t>
            </a:r>
            <a:r>
              <a:rPr lang="en-US" sz="1800" dirty="0" err="1"/>
              <a:t>μετά</a:t>
            </a:r>
          </a:p>
        </p:txBody>
      </p:sp>
    </p:spTree>
    <p:extLst>
      <p:ext uri="{BB962C8B-B14F-4D97-AF65-F5344CB8AC3E}">
        <p14:creationId xmlns:p14="http://schemas.microsoft.com/office/powerpoint/2010/main" val="694417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3"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4"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5"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6"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7"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8"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0" name="Rectangle 29">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κείμενο, χαρτί, Δημοσίευση, έγγραφο&#10;&#10;Περιγραφή που δημιουργήθηκε αυτόματα">
            <a:extLst>
              <a:ext uri="{FF2B5EF4-FFF2-40B4-BE49-F238E27FC236}">
                <a16:creationId xmlns:a16="http://schemas.microsoft.com/office/drawing/2014/main" id="{E863305C-6329-A110-DC3F-AB491DAD891F}"/>
              </a:ext>
            </a:extLst>
          </p:cNvPr>
          <p:cNvPicPr>
            <a:picLocks noChangeAspect="1"/>
          </p:cNvPicPr>
          <p:nvPr/>
        </p:nvPicPr>
        <p:blipFill rotWithShape="1">
          <a:blip r:embed="rId2">
            <a:alphaModFix amt="40000"/>
          </a:blip>
          <a:srcRect l="14637" r="10363"/>
          <a:stretch/>
        </p:blipFill>
        <p:spPr>
          <a:xfrm rot="5400000">
            <a:off x="2667000" y="-2667000"/>
            <a:ext cx="6858000" cy="12192000"/>
          </a:xfrm>
          <a:prstGeom prst="rect">
            <a:avLst/>
          </a:prstGeom>
        </p:spPr>
      </p:pic>
      <p:sp>
        <p:nvSpPr>
          <p:cNvPr id="2" name="Τίτλος 1">
            <a:extLst>
              <a:ext uri="{FF2B5EF4-FFF2-40B4-BE49-F238E27FC236}">
                <a16:creationId xmlns:a16="http://schemas.microsoft.com/office/drawing/2014/main" id="{ED406D54-A3B3-2D89-F9C0-61B6C19B75D0}"/>
              </a:ext>
            </a:extLst>
          </p:cNvPr>
          <p:cNvSpPr>
            <a:spLocks noGrp="1"/>
          </p:cNvSpPr>
          <p:nvPr>
            <p:ph type="title"/>
          </p:nvPr>
        </p:nvSpPr>
        <p:spPr>
          <a:xfrm>
            <a:off x="2928401" y="1380068"/>
            <a:ext cx="8574622" cy="2616199"/>
          </a:xfrm>
        </p:spPr>
        <p:txBody>
          <a:bodyPr vert="horz" lIns="91440" tIns="45720" rIns="91440" bIns="45720" rtlCol="0" anchor="b">
            <a:normAutofit/>
          </a:bodyPr>
          <a:lstStyle/>
          <a:p>
            <a:r>
              <a:rPr lang="en-US" sz="6000" u="sng"/>
              <a:t>ΚΑΛΟ</a:t>
            </a:r>
            <a:r>
              <a:rPr lang="en-US" sz="6000"/>
              <a:t> ΤΟ </a:t>
            </a:r>
            <a:r>
              <a:rPr lang="en-US" sz="6000" u="sng"/>
              <a:t>ΤΕΛΟΣ</a:t>
            </a:r>
            <a:r>
              <a:rPr lang="en-US" sz="6000"/>
              <a:t>; ΑΝ ΟΧΙ, </a:t>
            </a:r>
            <a:r>
              <a:rPr lang="en-US" sz="6000" u="sng"/>
              <a:t>ΤΙ</a:t>
            </a:r>
            <a:r>
              <a:rPr lang="en-US" sz="6000"/>
              <a:t> </a:t>
            </a:r>
            <a:r>
              <a:rPr lang="en-US" sz="6000" u="sng"/>
              <a:t>ΘΑ</a:t>
            </a:r>
            <a:r>
              <a:rPr lang="en-US" sz="6000"/>
              <a:t> </a:t>
            </a:r>
            <a:r>
              <a:rPr lang="en-US" sz="6000" u="sng"/>
              <a:t>ΑΛΛΑΖΑΤΕ</a:t>
            </a:r>
            <a:r>
              <a:rPr lang="en-US" sz="6000"/>
              <a:t>;</a:t>
            </a:r>
          </a:p>
        </p:txBody>
      </p:sp>
      <p:sp>
        <p:nvSpPr>
          <p:cNvPr id="3" name="Θέση κειμένου 2">
            <a:extLst>
              <a:ext uri="{FF2B5EF4-FFF2-40B4-BE49-F238E27FC236}">
                <a16:creationId xmlns:a16="http://schemas.microsoft.com/office/drawing/2014/main" id="{2923005C-93A7-A56E-CFA0-0564C469A573}"/>
              </a:ext>
            </a:extLst>
          </p:cNvPr>
          <p:cNvSpPr>
            <a:spLocks noGrp="1"/>
          </p:cNvSpPr>
          <p:nvPr>
            <p:ph type="body" idx="1"/>
          </p:nvPr>
        </p:nvSpPr>
        <p:spPr>
          <a:xfrm>
            <a:off x="2822044" y="4006850"/>
            <a:ext cx="8680978" cy="2849034"/>
          </a:xfrm>
        </p:spPr>
        <p:txBody>
          <a:bodyPr vert="horz" lIns="91440" tIns="45720" rIns="91440" bIns="45720" rtlCol="0" anchor="t">
            <a:normAutofit/>
          </a:bodyPr>
          <a:lstStyle/>
          <a:p>
            <a:pPr>
              <a:lnSpc>
                <a:spcPct val="90000"/>
              </a:lnSpc>
            </a:pPr>
            <a:r>
              <a:rPr lang="en-US" sz="1800" b="1" dirty="0" err="1"/>
              <a:t>Τ</a:t>
            </a:r>
            <a:r>
              <a:rPr lang="en-US" sz="1800" dirty="0" err="1"/>
              <a:t>ο</a:t>
            </a:r>
            <a:r>
              <a:rPr lang="en-US" sz="1800" dirty="0"/>
              <a:t> </a:t>
            </a:r>
            <a:r>
              <a:rPr lang="en-US" sz="1800" dirty="0" err="1"/>
              <a:t>τέλος</a:t>
            </a:r>
            <a:r>
              <a:rPr lang="en-US" sz="1800" dirty="0"/>
              <a:t> </a:t>
            </a:r>
            <a:r>
              <a:rPr lang="en-US" sz="1800" dirty="0" err="1"/>
              <a:t>του</a:t>
            </a:r>
            <a:r>
              <a:rPr lang="en-US" sz="1800" dirty="0"/>
              <a:t> βιβ</a:t>
            </a:r>
            <a:r>
              <a:rPr lang="en-US" sz="1800" dirty="0" err="1"/>
              <a:t>λίου</a:t>
            </a:r>
            <a:r>
              <a:rPr lang="en-US" sz="1800" dirty="0"/>
              <a:t> </a:t>
            </a:r>
            <a:r>
              <a:rPr lang="en-US" sz="1800" dirty="0" err="1"/>
              <a:t>είν</a:t>
            </a:r>
            <a:r>
              <a:rPr lang="en-US" sz="1800" dirty="0"/>
              <a:t>αι </a:t>
            </a:r>
            <a:r>
              <a:rPr lang="en-US" sz="1800" dirty="0" err="1"/>
              <a:t>στενάχωρο</a:t>
            </a:r>
            <a:r>
              <a:rPr lang="en-US" sz="1800" dirty="0"/>
              <a:t>, κα</a:t>
            </a:r>
            <a:r>
              <a:rPr lang="en-US" sz="1800" dirty="0" err="1"/>
              <a:t>θώς</a:t>
            </a:r>
            <a:r>
              <a:rPr lang="en-US" sz="1800" dirty="0"/>
              <a:t> ο «</a:t>
            </a:r>
            <a:r>
              <a:rPr lang="en-US" sz="1800" dirty="0" err="1"/>
              <a:t>ψεύτης</a:t>
            </a:r>
            <a:r>
              <a:rPr lang="en-US" sz="1800" dirty="0"/>
              <a:t> παππ</a:t>
            </a:r>
            <a:r>
              <a:rPr lang="en-US" sz="1800" dirty="0" err="1"/>
              <a:t>ούς</a:t>
            </a:r>
            <a:r>
              <a:rPr lang="en-US" sz="1800" dirty="0"/>
              <a:t>» π</a:t>
            </a:r>
            <a:r>
              <a:rPr lang="en-US" sz="1800" dirty="0" err="1"/>
              <a:t>εθ</a:t>
            </a:r>
            <a:r>
              <a:rPr lang="en-US" sz="1800" dirty="0"/>
              <a:t>α</a:t>
            </a:r>
            <a:r>
              <a:rPr lang="en-US" sz="1800" dirty="0" err="1"/>
              <a:t>ίνει</a:t>
            </a:r>
            <a:r>
              <a:rPr lang="en-US" sz="1800" dirty="0"/>
              <a:t>. </a:t>
            </a:r>
            <a:r>
              <a:rPr lang="en-US" sz="1800" dirty="0" err="1"/>
              <a:t>Βέ</a:t>
            </a:r>
            <a:r>
              <a:rPr lang="en-US" sz="1800" dirty="0"/>
              <a:t>βαια </a:t>
            </a:r>
            <a:r>
              <a:rPr lang="en-US" sz="1800" dirty="0" err="1"/>
              <a:t>είν</a:t>
            </a:r>
            <a:r>
              <a:rPr lang="en-US" sz="1800" dirty="0"/>
              <a:t>αι π</a:t>
            </a:r>
            <a:r>
              <a:rPr lang="en-US" sz="1800" dirty="0" err="1"/>
              <a:t>ολύ</a:t>
            </a:r>
            <a:r>
              <a:rPr lang="en-US" sz="1800" dirty="0"/>
              <a:t> </a:t>
            </a:r>
            <a:r>
              <a:rPr lang="en-US" sz="1800" dirty="0" err="1"/>
              <a:t>συγκινητική</a:t>
            </a:r>
            <a:r>
              <a:rPr lang="en-US" sz="1800" dirty="0"/>
              <a:t> η </a:t>
            </a:r>
            <a:r>
              <a:rPr lang="en-US" sz="1800" dirty="0" err="1"/>
              <a:t>τελευτ</a:t>
            </a:r>
            <a:r>
              <a:rPr lang="en-US" sz="1800" dirty="0"/>
              <a:t>αία </a:t>
            </a:r>
            <a:r>
              <a:rPr lang="en-US" sz="1800" dirty="0" err="1"/>
              <a:t>σκέψη</a:t>
            </a:r>
            <a:r>
              <a:rPr lang="en-US" sz="1800" dirty="0"/>
              <a:t> </a:t>
            </a:r>
            <a:r>
              <a:rPr lang="en-US" sz="1800" dirty="0" err="1"/>
              <a:t>του</a:t>
            </a:r>
            <a:r>
              <a:rPr lang="en-US" sz="1800" dirty="0"/>
              <a:t> </a:t>
            </a:r>
            <a:r>
              <a:rPr lang="en-US" sz="1800" dirty="0" err="1"/>
              <a:t>Αντώνη</a:t>
            </a:r>
            <a:r>
              <a:rPr lang="en-US" sz="1800" dirty="0"/>
              <a:t>, </a:t>
            </a:r>
            <a:r>
              <a:rPr lang="en-US" sz="1800" dirty="0" err="1"/>
              <a:t>ότι</a:t>
            </a:r>
            <a:r>
              <a:rPr lang="en-US" sz="1800" dirty="0"/>
              <a:t> </a:t>
            </a:r>
            <a:r>
              <a:rPr lang="en-US" sz="1800" dirty="0" err="1"/>
              <a:t>δηλ</a:t>
            </a:r>
            <a:r>
              <a:rPr lang="en-US" sz="1800" dirty="0"/>
              <a:t>α</a:t>
            </a:r>
            <a:r>
              <a:rPr lang="en-US" sz="1800" dirty="0" err="1"/>
              <a:t>δή</a:t>
            </a:r>
            <a:r>
              <a:rPr lang="en-US" sz="1800" dirty="0"/>
              <a:t> η </a:t>
            </a:r>
            <a:r>
              <a:rPr lang="en-US" sz="1800" dirty="0" err="1"/>
              <a:t>ψυχή</a:t>
            </a:r>
            <a:r>
              <a:rPr lang="en-US" sz="1800" dirty="0"/>
              <a:t> </a:t>
            </a:r>
            <a:r>
              <a:rPr lang="en-US" sz="1800" dirty="0" err="1"/>
              <a:t>του</a:t>
            </a:r>
            <a:r>
              <a:rPr lang="en-US" sz="1800" dirty="0"/>
              <a:t> παππ</a:t>
            </a:r>
            <a:r>
              <a:rPr lang="en-US" sz="1800" dirty="0" err="1"/>
              <a:t>ού</a:t>
            </a:r>
            <a:r>
              <a:rPr lang="en-US" sz="1800" dirty="0"/>
              <a:t> </a:t>
            </a:r>
            <a:r>
              <a:rPr lang="en-US" sz="1800" dirty="0" err="1"/>
              <a:t>του</a:t>
            </a:r>
            <a:r>
              <a:rPr lang="en-US" sz="1800" dirty="0"/>
              <a:t> </a:t>
            </a:r>
            <a:r>
              <a:rPr lang="en-US" sz="1800" dirty="0" err="1"/>
              <a:t>μετ</a:t>
            </a:r>
            <a:r>
              <a:rPr lang="en-US" sz="1800" dirty="0"/>
              <a:t>α</a:t>
            </a:r>
            <a:r>
              <a:rPr lang="en-US" sz="1800" dirty="0" err="1"/>
              <a:t>μορφώθηκε</a:t>
            </a:r>
            <a:r>
              <a:rPr lang="en-US" sz="1800" dirty="0"/>
              <a:t> </a:t>
            </a:r>
            <a:r>
              <a:rPr lang="en-US" sz="1800" dirty="0" err="1"/>
              <a:t>σε</a:t>
            </a:r>
            <a:r>
              <a:rPr lang="en-US" sz="1800" dirty="0"/>
              <a:t> π</a:t>
            </a:r>
            <a:r>
              <a:rPr lang="en-US" sz="1800" dirty="0" err="1"/>
              <a:t>ουλί</a:t>
            </a:r>
            <a:r>
              <a:rPr lang="en-US" sz="1800" dirty="0"/>
              <a:t> και </a:t>
            </a:r>
            <a:r>
              <a:rPr lang="en-US" sz="1800" dirty="0" err="1"/>
              <a:t>το</a:t>
            </a:r>
            <a:r>
              <a:rPr lang="en-US" sz="1800" dirty="0"/>
              <a:t> </a:t>
            </a:r>
            <a:r>
              <a:rPr lang="en-US" sz="1800" dirty="0" err="1"/>
              <a:t>τέλος</a:t>
            </a:r>
            <a:r>
              <a:rPr lang="en-US" sz="1800" dirty="0"/>
              <a:t> </a:t>
            </a:r>
            <a:r>
              <a:rPr lang="en-US" sz="1800" dirty="0" err="1"/>
              <a:t>δεν</a:t>
            </a:r>
            <a:r>
              <a:rPr lang="en-US" sz="1800" dirty="0"/>
              <a:t> </a:t>
            </a:r>
            <a:r>
              <a:rPr lang="en-US" sz="1800" dirty="0" err="1"/>
              <a:t>χρειάζετ</a:t>
            </a:r>
            <a:r>
              <a:rPr lang="en-US" sz="1800" dirty="0"/>
              <a:t>αι να α</a:t>
            </a:r>
            <a:r>
              <a:rPr lang="en-US" sz="1800" dirty="0" err="1"/>
              <a:t>λλάξει</a:t>
            </a:r>
            <a:r>
              <a:rPr lang="en-US" sz="1800" dirty="0"/>
              <a:t>. Πα</a:t>
            </a:r>
            <a:r>
              <a:rPr lang="en-US" sz="1800" dirty="0" err="1"/>
              <a:t>ρόλ</a:t>
            </a:r>
            <a:r>
              <a:rPr lang="en-US" sz="1800" dirty="0"/>
              <a:t>α α</a:t>
            </a:r>
            <a:r>
              <a:rPr lang="en-US" sz="1800" dirty="0" err="1"/>
              <a:t>υτά</a:t>
            </a:r>
            <a:r>
              <a:rPr lang="en-US" sz="1800" dirty="0"/>
              <a:t>, </a:t>
            </a:r>
            <a:r>
              <a:rPr lang="en-US" sz="1800" dirty="0" err="1"/>
              <a:t>σε</a:t>
            </a:r>
            <a:r>
              <a:rPr lang="en-US" sz="1800" dirty="0"/>
              <a:t> </a:t>
            </a:r>
            <a:r>
              <a:rPr lang="en-US" sz="1800" dirty="0" err="1"/>
              <a:t>έν</a:t>
            </a:r>
            <a:r>
              <a:rPr lang="en-US" sz="1800" dirty="0"/>
              <a:t>α </a:t>
            </a:r>
            <a:r>
              <a:rPr lang="en-US" sz="1800" dirty="0" err="1"/>
              <a:t>εν</a:t>
            </a:r>
            <a:r>
              <a:rPr lang="en-US" sz="1800" dirty="0"/>
              <a:t>α</a:t>
            </a:r>
            <a:r>
              <a:rPr lang="en-US" sz="1800" dirty="0" err="1"/>
              <a:t>λλ</a:t>
            </a:r>
            <a:r>
              <a:rPr lang="en-US" sz="1800" dirty="0"/>
              <a:t>α</a:t>
            </a:r>
            <a:r>
              <a:rPr lang="en-US" sz="1800" dirty="0" err="1"/>
              <a:t>κτικό</a:t>
            </a:r>
            <a:r>
              <a:rPr lang="en-US" sz="1800" dirty="0"/>
              <a:t> </a:t>
            </a:r>
            <a:r>
              <a:rPr lang="en-US" sz="1800" dirty="0" err="1"/>
              <a:t>τέλος</a:t>
            </a:r>
            <a:r>
              <a:rPr lang="en-US" sz="1800" dirty="0"/>
              <a:t>, ο «</a:t>
            </a:r>
            <a:r>
              <a:rPr lang="en-US" sz="1800" dirty="0" err="1"/>
              <a:t>ψεύτης</a:t>
            </a:r>
            <a:r>
              <a:rPr lang="en-US" sz="1800" dirty="0"/>
              <a:t> παππ</a:t>
            </a:r>
            <a:r>
              <a:rPr lang="en-US" sz="1800" dirty="0" err="1"/>
              <a:t>ούς</a:t>
            </a:r>
            <a:r>
              <a:rPr lang="en-US" sz="1800" dirty="0"/>
              <a:t>» θα μπ</a:t>
            </a:r>
            <a:r>
              <a:rPr lang="en-US" sz="1800" dirty="0" err="1"/>
              <a:t>ορούσε</a:t>
            </a:r>
            <a:r>
              <a:rPr lang="en-US" sz="1800" dirty="0"/>
              <a:t> να </a:t>
            </a:r>
            <a:r>
              <a:rPr lang="en-US" sz="1800" dirty="0" err="1"/>
              <a:t>μετ</a:t>
            </a:r>
            <a:r>
              <a:rPr lang="en-US" sz="1800" dirty="0"/>
              <a:t>α</a:t>
            </a:r>
            <a:r>
              <a:rPr lang="en-US" sz="1800" dirty="0" err="1"/>
              <a:t>κομίσει</a:t>
            </a:r>
            <a:r>
              <a:rPr lang="en-US" sz="1800" dirty="0"/>
              <a:t> </a:t>
            </a:r>
            <a:r>
              <a:rPr lang="en-US" sz="1800" dirty="0" err="1"/>
              <a:t>στο</a:t>
            </a:r>
            <a:r>
              <a:rPr lang="en-US" sz="1800" dirty="0"/>
              <a:t> </a:t>
            </a:r>
            <a:r>
              <a:rPr lang="en-US" sz="1800" dirty="0" err="1"/>
              <a:t>ξενοίκι</a:t>
            </a:r>
            <a:r>
              <a:rPr lang="en-US" sz="1800" dirty="0"/>
              <a:t>α</a:t>
            </a:r>
            <a:r>
              <a:rPr lang="en-US" sz="1800" dirty="0" err="1"/>
              <a:t>στο</a:t>
            </a:r>
            <a:r>
              <a:rPr lang="en-US" sz="1800" dirty="0"/>
              <a:t> </a:t>
            </a:r>
            <a:r>
              <a:rPr lang="en-US" sz="1800" dirty="0" err="1"/>
              <a:t>δι</a:t>
            </a:r>
            <a:r>
              <a:rPr lang="en-US" sz="1800" dirty="0"/>
              <a:t>α</a:t>
            </a:r>
            <a:r>
              <a:rPr lang="en-US" sz="1800" dirty="0" err="1"/>
              <a:t>μέρισμ</a:t>
            </a:r>
            <a:r>
              <a:rPr lang="en-US" sz="1800" dirty="0"/>
              <a:t>α </a:t>
            </a:r>
            <a:r>
              <a:rPr lang="en-US" sz="1800" dirty="0" err="1"/>
              <a:t>στους</a:t>
            </a:r>
            <a:r>
              <a:rPr lang="en-US" sz="1800" dirty="0"/>
              <a:t> </a:t>
            </a:r>
            <a:r>
              <a:rPr lang="en-US" sz="1800" dirty="0" err="1"/>
              <a:t>Αμ</a:t>
            </a:r>
            <a:r>
              <a:rPr lang="en-US" sz="1800" dirty="0"/>
              <a:t>π</a:t>
            </a:r>
            <a:r>
              <a:rPr lang="en-US" sz="1800" dirty="0" err="1"/>
              <a:t>ελόκη</a:t>
            </a:r>
            <a:r>
              <a:rPr lang="en-US" sz="1800" dirty="0"/>
              <a:t>π</a:t>
            </a:r>
            <a:r>
              <a:rPr lang="en-US" sz="1800" dirty="0" err="1"/>
              <a:t>ους</a:t>
            </a:r>
            <a:r>
              <a:rPr lang="en-US" sz="1800" dirty="0"/>
              <a:t>, </a:t>
            </a:r>
            <a:r>
              <a:rPr lang="en-US" sz="1800" dirty="0" err="1"/>
              <a:t>κάτω</a:t>
            </a:r>
            <a:r>
              <a:rPr lang="en-US" sz="1800" dirty="0"/>
              <a:t> από </a:t>
            </a:r>
            <a:r>
              <a:rPr lang="en-US" sz="1800" dirty="0" err="1"/>
              <a:t>το</a:t>
            </a:r>
            <a:r>
              <a:rPr lang="en-US" sz="1800" dirty="0"/>
              <a:t> </a:t>
            </a:r>
            <a:r>
              <a:rPr lang="en-US" sz="1800" dirty="0" err="1"/>
              <a:t>δι</a:t>
            </a:r>
            <a:r>
              <a:rPr lang="en-US" sz="1800" dirty="0"/>
              <a:t>α</a:t>
            </a:r>
            <a:r>
              <a:rPr lang="en-US" sz="1800" dirty="0" err="1"/>
              <a:t>μέρισμ</a:t>
            </a:r>
            <a:r>
              <a:rPr lang="en-US" sz="1800" dirty="0"/>
              <a:t>α </a:t>
            </a:r>
            <a:r>
              <a:rPr lang="en-US" sz="1800" dirty="0" err="1"/>
              <a:t>του</a:t>
            </a:r>
            <a:r>
              <a:rPr lang="en-US" sz="1800" dirty="0"/>
              <a:t> </a:t>
            </a:r>
            <a:r>
              <a:rPr lang="en-US" sz="1800" dirty="0" err="1"/>
              <a:t>Αντώνη</a:t>
            </a:r>
            <a:r>
              <a:rPr lang="en-US" sz="1800" dirty="0"/>
              <a:t>, και η </a:t>
            </a:r>
            <a:r>
              <a:rPr lang="en-US" sz="1800" dirty="0" err="1"/>
              <a:t>Λάρ</a:t>
            </a:r>
            <a:r>
              <a:rPr lang="en-US" sz="1800" dirty="0"/>
              <a:t>α να </a:t>
            </a:r>
            <a:r>
              <a:rPr lang="en-US" sz="1800" dirty="0" err="1"/>
              <a:t>μείνει</a:t>
            </a:r>
            <a:r>
              <a:rPr lang="en-US" sz="1800" dirty="0"/>
              <a:t> μα</a:t>
            </a:r>
            <a:r>
              <a:rPr lang="en-US" sz="1800" dirty="0" err="1"/>
              <a:t>ζί</a:t>
            </a:r>
            <a:r>
              <a:rPr lang="en-US" sz="1800" dirty="0"/>
              <a:t> </a:t>
            </a:r>
            <a:r>
              <a:rPr lang="en-US" sz="1800" dirty="0" err="1"/>
              <a:t>του</a:t>
            </a:r>
            <a:r>
              <a:rPr lang="en-US" sz="1800" dirty="0"/>
              <a:t> </a:t>
            </a:r>
            <a:r>
              <a:rPr lang="en-US" sz="1800" dirty="0" err="1"/>
              <a:t>γι</a:t>
            </a:r>
            <a:r>
              <a:rPr lang="en-US" sz="1800" dirty="0"/>
              <a:t>α να </a:t>
            </a:r>
            <a:r>
              <a:rPr lang="en-US" sz="1800" dirty="0" err="1"/>
              <a:t>τον</a:t>
            </a:r>
            <a:r>
              <a:rPr lang="en-US" sz="1800" dirty="0"/>
              <a:t> π</a:t>
            </a:r>
            <a:r>
              <a:rPr lang="en-US" sz="1800" dirty="0" err="1"/>
              <a:t>ροσέχει</a:t>
            </a:r>
            <a:r>
              <a:rPr lang="en-US" sz="1800" dirty="0"/>
              <a:t>. </a:t>
            </a:r>
            <a:r>
              <a:rPr lang="en-US" sz="1800" dirty="0" err="1"/>
              <a:t>Με</a:t>
            </a:r>
            <a:r>
              <a:rPr lang="en-US" sz="1800" dirty="0"/>
              <a:t> α</a:t>
            </a:r>
            <a:r>
              <a:rPr lang="en-US" sz="1800" dirty="0" err="1"/>
              <a:t>υτόν</a:t>
            </a:r>
            <a:r>
              <a:rPr lang="en-US" sz="1800" dirty="0"/>
              <a:t> </a:t>
            </a:r>
            <a:r>
              <a:rPr lang="en-US" sz="1800" dirty="0" err="1"/>
              <a:t>τον</a:t>
            </a:r>
            <a:r>
              <a:rPr lang="en-US" sz="1800" dirty="0"/>
              <a:t> </a:t>
            </a:r>
            <a:r>
              <a:rPr lang="en-US" sz="1800" dirty="0" err="1"/>
              <a:t>τρό</a:t>
            </a:r>
            <a:r>
              <a:rPr lang="en-US" sz="1800" dirty="0"/>
              <a:t>πο, ο </a:t>
            </a:r>
            <a:r>
              <a:rPr lang="en-US" sz="1800" dirty="0" err="1"/>
              <a:t>Αντώνης</a:t>
            </a:r>
            <a:r>
              <a:rPr lang="en-US" sz="1800" dirty="0"/>
              <a:t> θα μπ</a:t>
            </a:r>
            <a:r>
              <a:rPr lang="en-US" sz="1800" dirty="0" err="1"/>
              <a:t>ορούσε</a:t>
            </a:r>
            <a:r>
              <a:rPr lang="en-US" sz="1800" dirty="0"/>
              <a:t> να β</a:t>
            </a:r>
            <a:r>
              <a:rPr lang="en-US" sz="1800" dirty="0" err="1"/>
              <a:t>λέ</a:t>
            </a:r>
            <a:r>
              <a:rPr lang="en-US" sz="1800" dirty="0"/>
              <a:t>π</a:t>
            </a:r>
            <a:r>
              <a:rPr lang="en-US" sz="1800" dirty="0" err="1"/>
              <a:t>ει</a:t>
            </a:r>
            <a:r>
              <a:rPr lang="en-US" sz="1800" dirty="0"/>
              <a:t> κα</a:t>
            </a:r>
            <a:r>
              <a:rPr lang="en-US" sz="1800" dirty="0" err="1"/>
              <a:t>θημερινά</a:t>
            </a:r>
            <a:r>
              <a:rPr lang="en-US" sz="1800" dirty="0"/>
              <a:t> </a:t>
            </a:r>
            <a:r>
              <a:rPr lang="en-US" sz="1800" dirty="0" err="1"/>
              <a:t>τον</a:t>
            </a:r>
            <a:r>
              <a:rPr lang="en-US" sz="1800" dirty="0"/>
              <a:t> παππ</a:t>
            </a:r>
            <a:r>
              <a:rPr lang="en-US" sz="1800" dirty="0" err="1"/>
              <a:t>ού</a:t>
            </a:r>
            <a:r>
              <a:rPr lang="en-US" sz="1800" dirty="0"/>
              <a:t> </a:t>
            </a:r>
            <a:r>
              <a:rPr lang="en-US" sz="1800" dirty="0" err="1"/>
              <a:t>του</a:t>
            </a:r>
            <a:r>
              <a:rPr lang="en-US" sz="1800" dirty="0"/>
              <a:t>, α</a:t>
            </a:r>
            <a:r>
              <a:rPr lang="en-US" sz="1800" dirty="0" err="1"/>
              <a:t>κόμη</a:t>
            </a:r>
            <a:r>
              <a:rPr lang="en-US" sz="1800" dirty="0"/>
              <a:t> και τα Σαββα</a:t>
            </a:r>
            <a:r>
              <a:rPr lang="en-US" sz="1800" dirty="0" err="1"/>
              <a:t>τοκύρι</a:t>
            </a:r>
            <a:r>
              <a:rPr lang="en-US" sz="1800" dirty="0"/>
              <a:t>ακα, ο παππ</a:t>
            </a:r>
            <a:r>
              <a:rPr lang="en-US" sz="1800" dirty="0" err="1"/>
              <a:t>ούς</a:t>
            </a:r>
            <a:r>
              <a:rPr lang="en-US" sz="1800" dirty="0"/>
              <a:t> θα μπ</a:t>
            </a:r>
            <a:r>
              <a:rPr lang="en-US" sz="1800" dirty="0" err="1"/>
              <a:t>ορούσε</a:t>
            </a:r>
            <a:r>
              <a:rPr lang="en-US" sz="1800" dirty="0"/>
              <a:t> να </a:t>
            </a:r>
            <a:r>
              <a:rPr lang="en-US" sz="1800" dirty="0" err="1"/>
              <a:t>συνεχίσει</a:t>
            </a:r>
            <a:r>
              <a:rPr lang="en-US" sz="1800" dirty="0"/>
              <a:t> να παρα</a:t>
            </a:r>
            <a:r>
              <a:rPr lang="en-US" sz="1800" dirty="0" err="1"/>
              <a:t>δίδει</a:t>
            </a:r>
            <a:r>
              <a:rPr lang="en-US" sz="1800" dirty="0"/>
              <a:t> </a:t>
            </a:r>
            <a:r>
              <a:rPr lang="en-US" sz="1800" dirty="0" err="1"/>
              <a:t>δωρεάν</a:t>
            </a:r>
            <a:r>
              <a:rPr lang="en-US" sz="1800" dirty="0"/>
              <a:t> μα</a:t>
            </a:r>
            <a:r>
              <a:rPr lang="en-US" sz="1800" dirty="0" err="1"/>
              <a:t>θήμ</a:t>
            </a:r>
            <a:r>
              <a:rPr lang="en-US" sz="1800" dirty="0"/>
              <a:t>ατα </a:t>
            </a:r>
            <a:r>
              <a:rPr lang="en-US" sz="1800" dirty="0" err="1"/>
              <a:t>σε</a:t>
            </a:r>
            <a:r>
              <a:rPr lang="en-US" sz="1800" dirty="0"/>
              <a:t> </a:t>
            </a:r>
            <a:r>
              <a:rPr lang="en-US" sz="1800" dirty="0" err="1"/>
              <a:t>ερ</a:t>
            </a:r>
            <a:r>
              <a:rPr lang="en-US" sz="1800" dirty="0"/>
              <a:t>α</a:t>
            </a:r>
            <a:r>
              <a:rPr lang="en-US" sz="1800" dirty="0" err="1"/>
              <a:t>σιτέχνες</a:t>
            </a:r>
            <a:r>
              <a:rPr lang="en-US" sz="1800" dirty="0"/>
              <a:t> </a:t>
            </a:r>
            <a:r>
              <a:rPr lang="en-US" sz="1800" dirty="0" err="1"/>
              <a:t>ηθο</a:t>
            </a:r>
            <a:r>
              <a:rPr lang="en-US" sz="1800" dirty="0"/>
              <a:t>π</a:t>
            </a:r>
            <a:r>
              <a:rPr lang="en-US" sz="1800" dirty="0" err="1"/>
              <a:t>οιούς</a:t>
            </a:r>
            <a:r>
              <a:rPr lang="en-US" sz="1800" dirty="0"/>
              <a:t> και </a:t>
            </a:r>
            <a:r>
              <a:rPr lang="en-US" sz="1800" dirty="0" err="1"/>
              <a:t>δεν</a:t>
            </a:r>
            <a:r>
              <a:rPr lang="en-US" sz="1800" dirty="0"/>
              <a:t> θα </a:t>
            </a:r>
            <a:r>
              <a:rPr lang="en-US" sz="1800" dirty="0" err="1"/>
              <a:t>χρει</a:t>
            </a:r>
            <a:r>
              <a:rPr lang="en-US" sz="1800" dirty="0"/>
              <a:t>α</a:t>
            </a:r>
            <a:r>
              <a:rPr lang="en-US" sz="1800" dirty="0" err="1"/>
              <a:t>ζότ</a:t>
            </a:r>
            <a:r>
              <a:rPr lang="en-US" sz="1800" dirty="0"/>
              <a:t>αν να π</a:t>
            </a:r>
            <a:r>
              <a:rPr lang="en-US" sz="1800" dirty="0" err="1"/>
              <a:t>άει</a:t>
            </a:r>
            <a:r>
              <a:rPr lang="en-US" sz="1800" dirty="0"/>
              <a:t> </a:t>
            </a:r>
            <a:r>
              <a:rPr lang="en-US" sz="1800" dirty="0" err="1"/>
              <a:t>στ</a:t>
            </a:r>
            <a:r>
              <a:rPr lang="en-US" sz="1800" dirty="0"/>
              <a:t>α «</a:t>
            </a:r>
            <a:r>
              <a:rPr lang="en-US" sz="1800" dirty="0" err="1"/>
              <a:t>Λευκά</a:t>
            </a:r>
            <a:r>
              <a:rPr lang="en-US" sz="1800" dirty="0"/>
              <a:t> </a:t>
            </a:r>
            <a:r>
              <a:rPr lang="en-US" sz="1800" dirty="0" err="1"/>
              <a:t>Περιστέρι</a:t>
            </a:r>
            <a:r>
              <a:rPr lang="en-US" sz="1800" dirty="0"/>
              <a:t>α». </a:t>
            </a:r>
            <a:r>
              <a:rPr lang="en-US" sz="1800" dirty="0" err="1"/>
              <a:t>Αυτό</a:t>
            </a:r>
            <a:r>
              <a:rPr lang="en-US" sz="1800" dirty="0"/>
              <a:t> βέβαια θα </a:t>
            </a:r>
            <a:r>
              <a:rPr lang="en-US" sz="1800" dirty="0" err="1"/>
              <a:t>ήτ</a:t>
            </a:r>
            <a:r>
              <a:rPr lang="en-US" sz="1800" dirty="0"/>
              <a:t>αν </a:t>
            </a:r>
            <a:r>
              <a:rPr lang="en-US" sz="1800" dirty="0" err="1"/>
              <a:t>εφικτό</a:t>
            </a:r>
            <a:r>
              <a:rPr lang="en-US" sz="1800" dirty="0"/>
              <a:t> </a:t>
            </a:r>
            <a:r>
              <a:rPr lang="en-US" sz="1800" dirty="0" err="1"/>
              <a:t>μόνο</a:t>
            </a:r>
            <a:r>
              <a:rPr lang="en-US" sz="1800" dirty="0"/>
              <a:t> αν </a:t>
            </a:r>
            <a:r>
              <a:rPr lang="en-US" sz="1800" dirty="0" err="1"/>
              <a:t>το</a:t>
            </a:r>
            <a:r>
              <a:rPr lang="en-US" sz="1800" dirty="0"/>
              <a:t> </a:t>
            </a:r>
            <a:r>
              <a:rPr lang="en-US" sz="1800" dirty="0" err="1"/>
              <a:t>δι</a:t>
            </a:r>
            <a:r>
              <a:rPr lang="en-US" sz="1800" dirty="0"/>
              <a:t>α</a:t>
            </a:r>
            <a:r>
              <a:rPr lang="en-US" sz="1800" dirty="0" err="1"/>
              <a:t>μέρισμ</a:t>
            </a:r>
            <a:r>
              <a:rPr lang="en-US" sz="1800" dirty="0"/>
              <a:t>α </a:t>
            </a:r>
            <a:r>
              <a:rPr lang="en-US" sz="1800" dirty="0" err="1"/>
              <a:t>στους</a:t>
            </a:r>
            <a:r>
              <a:rPr lang="en-US" sz="1800" dirty="0"/>
              <a:t> </a:t>
            </a:r>
            <a:r>
              <a:rPr lang="en-US" sz="1800" dirty="0" err="1"/>
              <a:t>Αμ</a:t>
            </a:r>
            <a:r>
              <a:rPr lang="en-US" sz="1800" dirty="0"/>
              <a:t>π</a:t>
            </a:r>
            <a:r>
              <a:rPr lang="en-US" sz="1800" dirty="0" err="1"/>
              <a:t>ελόκη</a:t>
            </a:r>
            <a:r>
              <a:rPr lang="en-US" sz="1800" dirty="0"/>
              <a:t>π</a:t>
            </a:r>
            <a:r>
              <a:rPr lang="en-US" sz="1800" dirty="0" err="1"/>
              <a:t>ους</a:t>
            </a:r>
            <a:r>
              <a:rPr lang="en-US" sz="1800" dirty="0"/>
              <a:t> </a:t>
            </a:r>
            <a:r>
              <a:rPr lang="en-US" sz="1800" dirty="0" err="1"/>
              <a:t>είχε</a:t>
            </a:r>
            <a:r>
              <a:rPr lang="en-US" sz="1800" dirty="0"/>
              <a:t> </a:t>
            </a:r>
            <a:r>
              <a:rPr lang="en-US" sz="1800" dirty="0" err="1"/>
              <a:t>μείνει</a:t>
            </a:r>
            <a:r>
              <a:rPr lang="en-US" sz="1800" dirty="0"/>
              <a:t> </a:t>
            </a:r>
            <a:r>
              <a:rPr lang="en-US" sz="1800" dirty="0" err="1"/>
              <a:t>ξενοίκι</a:t>
            </a:r>
            <a:r>
              <a:rPr lang="en-US" sz="1800" dirty="0"/>
              <a:t>α</a:t>
            </a:r>
            <a:r>
              <a:rPr lang="en-US" sz="1800" dirty="0" err="1"/>
              <a:t>στο</a:t>
            </a:r>
            <a:r>
              <a:rPr lang="en-US" sz="1800" dirty="0"/>
              <a:t> </a:t>
            </a:r>
            <a:r>
              <a:rPr lang="en-US" sz="1800" dirty="0" err="1"/>
              <a:t>μετά</a:t>
            </a:r>
          </a:p>
        </p:txBody>
      </p:sp>
      <p:sp>
        <p:nvSpPr>
          <p:cNvPr id="8" name="Τίτλος 1">
            <a:extLst>
              <a:ext uri="{FF2B5EF4-FFF2-40B4-BE49-F238E27FC236}">
                <a16:creationId xmlns:a16="http://schemas.microsoft.com/office/drawing/2014/main" id="{A60F9F79-5A2B-CD6A-DAB6-D2A117984A4A}"/>
              </a:ext>
            </a:extLst>
          </p:cNvPr>
          <p:cNvSpPr txBox="1">
            <a:spLocks/>
          </p:cNvSpPr>
          <p:nvPr/>
        </p:nvSpPr>
        <p:spPr>
          <a:xfrm>
            <a:off x="-8751366" y="1532468"/>
            <a:ext cx="8574622" cy="2616199"/>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40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a:latin typeface="Constantia"/>
              </a:rPr>
              <a:t>ΤΟ </a:t>
            </a:r>
            <a:r>
              <a:rPr lang="en-US" sz="6000" u="sng" dirty="0">
                <a:latin typeface="Constantia"/>
              </a:rPr>
              <a:t>ΠΡΟΣΩΠΟ</a:t>
            </a:r>
            <a:r>
              <a:rPr lang="en-US" sz="6000" dirty="0">
                <a:latin typeface="Constantia"/>
              </a:rPr>
              <a:t> </a:t>
            </a:r>
            <a:r>
              <a:rPr lang="en-US" sz="6000" u="sng" dirty="0">
                <a:latin typeface="Constantia"/>
              </a:rPr>
              <a:t>ΠΟΥ</a:t>
            </a:r>
            <a:r>
              <a:rPr lang="en-US" sz="6000" dirty="0">
                <a:latin typeface="Constantia"/>
              </a:rPr>
              <a:t> </a:t>
            </a:r>
            <a:r>
              <a:rPr lang="en-US" sz="6000" u="sng" dirty="0">
                <a:latin typeface="Constantia"/>
              </a:rPr>
              <a:t>ΑΓΑΠΗΣΑΜΕ</a:t>
            </a:r>
          </a:p>
        </p:txBody>
      </p:sp>
      <p:sp>
        <p:nvSpPr>
          <p:cNvPr id="18" name="Θέση κειμένου 2">
            <a:extLst>
              <a:ext uri="{FF2B5EF4-FFF2-40B4-BE49-F238E27FC236}">
                <a16:creationId xmlns:a16="http://schemas.microsoft.com/office/drawing/2014/main" id="{0BC70AF8-4F14-6A45-043C-69E65DD94EDB}"/>
              </a:ext>
            </a:extLst>
          </p:cNvPr>
          <p:cNvSpPr txBox="1">
            <a:spLocks/>
          </p:cNvSpPr>
          <p:nvPr/>
        </p:nvSpPr>
        <p:spPr>
          <a:xfrm>
            <a:off x="-9825039" y="4006850"/>
            <a:ext cx="9675811" cy="2584451"/>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l-GR" sz="1800" b="1" dirty="0">
                <a:latin typeface="Calibri"/>
                <a:cs typeface="Calibri"/>
              </a:rPr>
              <a:t>Τ</a:t>
            </a:r>
            <a:r>
              <a:rPr lang="el-GR" sz="1800" dirty="0">
                <a:latin typeface="Calibri"/>
                <a:cs typeface="Calibri"/>
              </a:rPr>
              <a:t>ο συμπαθέστερο πρόσωπο του βιβλίου είναι ο δεκάχρονος Αντώνης, ο οποίος δεν πιστεύει τις ιστορίες του «ψεύτη παππού» του και θέλει απεγνωσμένα να μάθει την αλήθεια για τη «χαμένη γιαγιά» του. Κάνει παρέα με τη μικρή </a:t>
            </a:r>
            <a:r>
              <a:rPr lang="el-GR" sz="1800" err="1">
                <a:latin typeface="Calibri"/>
                <a:cs typeface="Calibri"/>
              </a:rPr>
              <a:t>Μαργκώ</a:t>
            </a:r>
            <a:r>
              <a:rPr lang="el-GR" sz="1800" dirty="0">
                <a:latin typeface="Calibri"/>
                <a:cs typeface="Calibri"/>
              </a:rPr>
              <a:t>, παρά την πρώτη του αρνητική εντύπωση και θέλει να καλέσει τους ξένους συμμαθητές του στο πάρτι του, παρά την γνώμη των υπολοίπων. Με τη στάση του αυτή, κερδίζει αμέσως τη συμπάθεια του αναγνώστη, ο οποίος είναι περίεργος να μάθει την ιστορία της «χαμένης γιαγιάς» και την αυθεντικότητα των ιστοριών του «ψεύτη παππού», όπως ακριβώς και ο Αντώνης. Τέλος, ο μικρός πρωταγωνιστής της ιστορίας, γίνεται ακόμα πιο συμπαθής στο τέλος του βιβλίου, όταν αναγκάζεται να ζήσει χωρίς τον πολυαγαπημένο παππού του και πιστεύει ότι η ψυχή του μεταμορφώθηκε σε πουλί.</a:t>
            </a:r>
            <a:endParaRPr lang="en-US" sz="1800">
              <a:latin typeface="Calibri"/>
              <a:cs typeface="Calibri"/>
            </a:endParaRPr>
          </a:p>
        </p:txBody>
      </p:sp>
    </p:spTree>
    <p:extLst>
      <p:ext uri="{BB962C8B-B14F-4D97-AF65-F5344CB8AC3E}">
        <p14:creationId xmlns:p14="http://schemas.microsoft.com/office/powerpoint/2010/main" val="2928833049"/>
      </p:ext>
    </p:extLst>
  </p:cSld>
  <p:clrMapOvr>
    <a:overrideClrMapping bg1="dk1" tx1="lt1" bg2="dk2" tx2="lt2" accent1="accent1" accent2="accent2" accent3="accent3" accent4="accent4" accent5="accent5" accent6="accent6" hlink="hlink" folHlink="folHlink"/>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book on a wood surface&#10;&#10;Περιγραφή που δημιουργήθηκε αυτόματα">
            <a:extLst>
              <a:ext uri="{FF2B5EF4-FFF2-40B4-BE49-F238E27FC236}">
                <a16:creationId xmlns:a16="http://schemas.microsoft.com/office/drawing/2014/main" id="{C30BCD57-F644-3904-40CD-61B5BF63DCC9}"/>
              </a:ext>
            </a:extLst>
          </p:cNvPr>
          <p:cNvPicPr>
            <a:picLocks noChangeAspect="1"/>
          </p:cNvPicPr>
          <p:nvPr/>
        </p:nvPicPr>
        <p:blipFill rotWithShape="1">
          <a:blip r:embed="rId2">
            <a:alphaModFix amt="40000"/>
          </a:blip>
          <a:srcRect l="25000"/>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DD90B760-12BC-37EE-E651-89D433E69B3F}"/>
              </a:ext>
            </a:extLst>
          </p:cNvPr>
          <p:cNvSpPr>
            <a:spLocks noGrp="1"/>
          </p:cNvSpPr>
          <p:nvPr>
            <p:ph type="title"/>
          </p:nvPr>
        </p:nvSpPr>
        <p:spPr>
          <a:xfrm>
            <a:off x="2928401" y="1380068"/>
            <a:ext cx="8574622" cy="2616199"/>
          </a:xfrm>
        </p:spPr>
        <p:txBody>
          <a:bodyPr vert="horz" lIns="91440" tIns="45720" rIns="91440" bIns="45720" rtlCol="0" anchor="b">
            <a:normAutofit fontScale="90000"/>
          </a:bodyPr>
          <a:lstStyle/>
          <a:p>
            <a:r>
              <a:rPr lang="en-US" sz="6000" u="sng" dirty="0"/>
              <a:t>ΘΑ</a:t>
            </a:r>
            <a:r>
              <a:rPr lang="en-US" sz="6000" dirty="0"/>
              <a:t> </a:t>
            </a:r>
            <a:r>
              <a:rPr lang="en-US" sz="6000" u="sng" dirty="0"/>
              <a:t>ΠΡΟΤΕΙΝΑΤΕ</a:t>
            </a:r>
            <a:r>
              <a:rPr lang="en-US" sz="6000" dirty="0"/>
              <a:t> ΤΟ </a:t>
            </a:r>
            <a:r>
              <a:rPr lang="en-US" sz="6000" u="sng" dirty="0"/>
              <a:t>ΒΙΒΛΙΟ</a:t>
            </a:r>
            <a:r>
              <a:rPr lang="en-US" sz="6000" dirty="0"/>
              <a:t> </a:t>
            </a:r>
            <a:r>
              <a:rPr lang="en-US" sz="6000" u="sng" dirty="0"/>
              <a:t>ΣΕ</a:t>
            </a:r>
            <a:r>
              <a:rPr lang="en-US" sz="6000" dirty="0"/>
              <a:t> ΚΑΠΟΙΟΝ </a:t>
            </a:r>
            <a:r>
              <a:rPr lang="en-US" sz="6000" u="sng" dirty="0"/>
              <a:t>ΦΙΛΟ</a:t>
            </a:r>
            <a:r>
              <a:rPr lang="en-US" sz="6000" dirty="0"/>
              <a:t> </a:t>
            </a:r>
            <a:r>
              <a:rPr lang="en-US" sz="6000" u="sng" dirty="0"/>
              <a:t>ΣΑΣ</a:t>
            </a:r>
            <a:r>
              <a:rPr lang="en-US" sz="6000" dirty="0"/>
              <a:t>;</a:t>
            </a:r>
          </a:p>
        </p:txBody>
      </p:sp>
      <p:sp>
        <p:nvSpPr>
          <p:cNvPr id="3" name="Text Placeholder 2">
            <a:extLst>
              <a:ext uri="{FF2B5EF4-FFF2-40B4-BE49-F238E27FC236}">
                <a16:creationId xmlns:a16="http://schemas.microsoft.com/office/drawing/2014/main" id="{3458427B-6E9D-8FBF-2559-7DC864378636}"/>
              </a:ext>
            </a:extLst>
          </p:cNvPr>
          <p:cNvSpPr>
            <a:spLocks noGrp="1"/>
          </p:cNvSpPr>
          <p:nvPr>
            <p:ph type="body" idx="1"/>
          </p:nvPr>
        </p:nvSpPr>
        <p:spPr>
          <a:xfrm>
            <a:off x="2928747" y="3996267"/>
            <a:ext cx="8574275" cy="2453246"/>
          </a:xfrm>
        </p:spPr>
        <p:txBody>
          <a:bodyPr vert="horz" lIns="91440" tIns="45720" rIns="91440" bIns="45720" rtlCol="0" anchor="t">
            <a:noAutofit/>
          </a:bodyPr>
          <a:lstStyle/>
          <a:p>
            <a:r>
              <a:rPr lang="el-GR" sz="1800" dirty="0">
                <a:latin typeface="Calibri"/>
                <a:cs typeface="Calibri"/>
              </a:rPr>
              <a:t>«Ο ψεύτης παππούς» είναι ένα μικρό και ευκολοδιάβαστο βιβλίο, γεμάτο αγωνία και χιούμορ. Ο αναγνώστης είναι περίεργος να μάθει για την αληθινή ιστορία της «χαμένης γιαγιάς» και δεν μπορεί παρά να γελά με τις θεωρίες που πλάθει το μυαλό του μικρού Αντώνη. Παρόλα αυτά, προβληματίζεται και προσπαθεί μόνος του να αντιληφθεί τι έχει συμβεί στην πραγματικότητα. Όμως, του είναι αδύνατον να το καταλάβει, τουλάχιστον μέχρι τη στιγμή που ο «ψεύτης παππούς» αρχίζει να διηγείται την ιστορία του αδελφού του, η οποία φυσικά δεν έχει καμία σχέση με οποιαδήποτε θεωρία έχει σκεφτεί ο Αντώνης ή ο αναγνώστης. Παράλληλα, το βιβλίο θίγει ποικίλα κοινωνικά θέματα, όπως ο ρατσισμός, η βιοπάλη και οι σχέσεις των ανθρώπων με τους </a:t>
            </a:r>
            <a:r>
              <a:rPr lang="el-GR" sz="1800" err="1">
                <a:latin typeface="Calibri"/>
                <a:cs typeface="Calibri"/>
              </a:rPr>
              <a:t>γηραιότερους</a:t>
            </a:r>
            <a:r>
              <a:rPr lang="el-GR" sz="1800" dirty="0">
                <a:latin typeface="Calibri"/>
                <a:cs typeface="Calibri"/>
              </a:rPr>
              <a:t> και, πραγματικά, αξίζει μια θέση σε κάθε βιβλιοθήκη.</a:t>
            </a:r>
            <a:endParaRPr lang="en-US" sz="1800">
              <a:latin typeface="Calibri"/>
              <a:cs typeface="Calibri"/>
            </a:endParaRPr>
          </a:p>
        </p:txBody>
      </p:sp>
    </p:spTree>
    <p:extLst>
      <p:ext uri="{BB962C8B-B14F-4D97-AF65-F5344CB8AC3E}">
        <p14:creationId xmlns:p14="http://schemas.microsoft.com/office/powerpoint/2010/main" val="1853011519"/>
      </p:ext>
    </p:extLst>
  </p:cSld>
  <p:clrMapOvr>
    <a:overrideClrMapping bg1="dk1" tx1="lt1" bg2="dk2" tx2="lt2" accent1="accent1" accent2="accent2" accent3="accent3" accent4="accent4" accent5="accent5" accent6="accent6" hlink="hlink" folHlink="folHlink"/>
  </p:clrMapOvr>
  <p:transition spd="slow">
    <p:push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863-73EC-7130-A9ED-B3665ABCE20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90A7D41-0380-BEDC-549A-FB67091AA043}"/>
              </a:ext>
            </a:extLst>
          </p:cNvPr>
          <p:cNvSpPr>
            <a:spLocks noGrp="1"/>
          </p:cNvSpPr>
          <p:nvPr>
            <p:ph type="body" idx="1"/>
          </p:nvPr>
        </p:nvSpPr>
        <p:spPr/>
        <p:txBody>
          <a:bodyPr/>
          <a:lstStyle/>
          <a:p>
            <a:endParaRPr lang="en-US"/>
          </a:p>
        </p:txBody>
      </p:sp>
      <p:sp>
        <p:nvSpPr>
          <p:cNvPr id="4" name="Rectangle 3">
            <a:extLst>
              <a:ext uri="{FF2B5EF4-FFF2-40B4-BE49-F238E27FC236}">
                <a16:creationId xmlns:a16="http://schemas.microsoft.com/office/drawing/2014/main" id="{A800B776-E49B-2623-76BD-BC2E2ECBBFE2}"/>
              </a:ext>
            </a:extLst>
          </p:cNvPr>
          <p:cNvSpPr/>
          <p:nvPr/>
        </p:nvSpPr>
        <p:spPr>
          <a:xfrm>
            <a:off x="0" y="1"/>
            <a:ext cx="12192000" cy="685799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4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sitting in a chair&#10;&#10;Περιγραφή που δημιουργήθηκε αυτόματα">
            <a:extLst>
              <a:ext uri="{FF2B5EF4-FFF2-40B4-BE49-F238E27FC236}">
                <a16:creationId xmlns:a16="http://schemas.microsoft.com/office/drawing/2014/main" id="{6492E693-9E53-8AC2-33AF-E921933807CA}"/>
              </a:ext>
            </a:extLst>
          </p:cNvPr>
          <p:cNvPicPr>
            <a:picLocks noChangeAspect="1"/>
          </p:cNvPicPr>
          <p:nvPr/>
        </p:nvPicPr>
        <p:blipFill rotWithShape="1">
          <a:blip r:embed="rId2">
            <a:duotone>
              <a:schemeClr val="bg2">
                <a:shade val="45000"/>
                <a:satMod val="135000"/>
              </a:schemeClr>
              <a:prstClr val="white"/>
            </a:duotone>
            <a:alphaModFix amt="25000"/>
          </a:blip>
          <a:srcRect r="88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707A1A08-53E5-DF66-3FC4-C12BFBDDCA29}"/>
              </a:ext>
            </a:extLst>
          </p:cNvPr>
          <p:cNvSpPr>
            <a:spLocks noGrp="1"/>
          </p:cNvSpPr>
          <p:nvPr>
            <p:ph type="title"/>
          </p:nvPr>
        </p:nvSpPr>
        <p:spPr>
          <a:xfrm>
            <a:off x="643467" y="639099"/>
            <a:ext cx="3647493" cy="4965833"/>
          </a:xfrm>
        </p:spPr>
        <p:txBody>
          <a:bodyPr>
            <a:normAutofit/>
          </a:bodyPr>
          <a:lstStyle/>
          <a:p>
            <a:pPr algn="r"/>
            <a:r>
              <a:rPr lang="en-US" dirty="0"/>
              <a:t>Η ΣΥΓΓΡΑΦΕΑΣ</a:t>
            </a:r>
            <a:br>
              <a:rPr lang="en-US" dirty="0"/>
            </a:br>
            <a:r>
              <a:rPr lang="en-US" b="1" u="sng" dirty="0"/>
              <a:t>ΑΛΚΗ ΖΕΗ</a:t>
            </a:r>
          </a:p>
        </p:txBody>
      </p:sp>
      <p:cxnSp>
        <p:nvCxnSpPr>
          <p:cNvPr id="13" name="Straight Connector 12">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7">
            <a:extLst>
              <a:ext uri="{FF2B5EF4-FFF2-40B4-BE49-F238E27FC236}">
                <a16:creationId xmlns:a16="http://schemas.microsoft.com/office/drawing/2014/main" id="{81A0C9BA-4099-FD65-D715-A319ABA732C0}"/>
              </a:ext>
            </a:extLst>
          </p:cNvPr>
          <p:cNvSpPr>
            <a:spLocks noGrp="1"/>
          </p:cNvSpPr>
          <p:nvPr>
            <p:ph idx="1"/>
          </p:nvPr>
        </p:nvSpPr>
        <p:spPr>
          <a:xfrm>
            <a:off x="4979938" y="6213181"/>
            <a:ext cx="6591346" cy="4965833"/>
          </a:xfrm>
        </p:spPr>
        <p:txBody>
          <a:bodyPr>
            <a:normAutofit/>
          </a:bodyPr>
          <a:lstStyle/>
          <a:p>
            <a:r>
              <a:rPr lang="el-GR" sz="2000" dirty="0">
                <a:latin typeface="Calibri"/>
                <a:cs typeface="Calibri"/>
              </a:rPr>
              <a:t>Η Άλκη </a:t>
            </a:r>
            <a:r>
              <a:rPr lang="el-GR" sz="2000" dirty="0" err="1">
                <a:latin typeface="Calibri"/>
                <a:cs typeface="Calibri"/>
              </a:rPr>
              <a:t>Ζέη</a:t>
            </a:r>
            <a:r>
              <a:rPr lang="el-GR" sz="2000" dirty="0">
                <a:latin typeface="Calibri"/>
                <a:cs typeface="Calibri"/>
              </a:rPr>
              <a:t>  γεννήθηκε το 1923 στην Αθήνα.</a:t>
            </a:r>
            <a:endParaRPr lang="en-US" sz="2000" dirty="0">
              <a:latin typeface="Corbel" panose="020B0503020204020204"/>
              <a:cs typeface="Calibri"/>
            </a:endParaRPr>
          </a:p>
          <a:p>
            <a:r>
              <a:rPr lang="el-GR" sz="2000" dirty="0">
                <a:latin typeface="Calibri"/>
                <a:cs typeface="Calibri"/>
              </a:rPr>
              <a:t>Θεωρείται μια από τις σπουδαιότερες Ελληνίδες πεζογράφους και συγγραφείς και έχει τιμηθεί -μεταξύ άλλων- από την Ακαδημία Αθηνών.</a:t>
            </a:r>
            <a:endParaRPr lang="en-US" sz="2000" dirty="0">
              <a:latin typeface="Corbel" panose="020B0503020204020204"/>
              <a:cs typeface="Calibri"/>
            </a:endParaRPr>
          </a:p>
          <a:p>
            <a:r>
              <a:rPr lang="el-GR" sz="2000" dirty="0">
                <a:latin typeface="Calibri"/>
                <a:cs typeface="Calibri"/>
              </a:rPr>
              <a:t>Σπούδασε φιλοσοφία του θεάτρου στη</a:t>
            </a:r>
            <a:r>
              <a:rPr lang="en-US" sz="2000" dirty="0">
                <a:latin typeface="Calibri"/>
                <a:cs typeface="Calibri"/>
              </a:rPr>
              <a:t> </a:t>
            </a:r>
            <a:r>
              <a:rPr lang="el-GR" sz="2000" dirty="0">
                <a:latin typeface="Calibri"/>
                <a:cs typeface="Calibri"/>
              </a:rPr>
              <a:t>Φιλοσοφική του Πανεπιστημίου Αθηνών</a:t>
            </a:r>
            <a:r>
              <a:rPr lang="en-US" sz="2000" dirty="0">
                <a:latin typeface="Calibri"/>
                <a:cs typeface="Calibri"/>
              </a:rPr>
              <a:t> </a:t>
            </a:r>
            <a:r>
              <a:rPr lang="el-GR" sz="2000" dirty="0">
                <a:latin typeface="Calibri"/>
                <a:cs typeface="Calibri"/>
              </a:rPr>
              <a:t>και υποκριτική στη δραματική σχολή του Εθνικού Ωδείου Αθηνών.</a:t>
            </a:r>
            <a:endParaRPr lang="en-US" sz="2000"/>
          </a:p>
        </p:txBody>
      </p:sp>
    </p:spTree>
    <p:extLst>
      <p:ext uri="{BB962C8B-B14F-4D97-AF65-F5344CB8AC3E}">
        <p14:creationId xmlns:p14="http://schemas.microsoft.com/office/powerpoint/2010/main" val="351671621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sitting in a chair&#10;&#10;Περιγραφή που δημιουργήθηκε αυτόματα">
            <a:extLst>
              <a:ext uri="{FF2B5EF4-FFF2-40B4-BE49-F238E27FC236}">
                <a16:creationId xmlns:a16="http://schemas.microsoft.com/office/drawing/2014/main" id="{6492E693-9E53-8AC2-33AF-E921933807CA}"/>
              </a:ext>
            </a:extLst>
          </p:cNvPr>
          <p:cNvPicPr>
            <a:picLocks noChangeAspect="1"/>
          </p:cNvPicPr>
          <p:nvPr/>
        </p:nvPicPr>
        <p:blipFill rotWithShape="1">
          <a:blip r:embed="rId2">
            <a:duotone>
              <a:schemeClr val="bg2">
                <a:shade val="45000"/>
                <a:satMod val="135000"/>
              </a:schemeClr>
              <a:prstClr val="white"/>
            </a:duotone>
            <a:alphaModFix amt="25000"/>
          </a:blip>
          <a:srcRect r="88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707A1A08-53E5-DF66-3FC4-C12BFBDDCA29}"/>
              </a:ext>
            </a:extLst>
          </p:cNvPr>
          <p:cNvSpPr>
            <a:spLocks noGrp="1"/>
          </p:cNvSpPr>
          <p:nvPr>
            <p:ph type="title"/>
          </p:nvPr>
        </p:nvSpPr>
        <p:spPr>
          <a:xfrm>
            <a:off x="643467" y="639099"/>
            <a:ext cx="3647493" cy="4965833"/>
          </a:xfrm>
        </p:spPr>
        <p:txBody>
          <a:bodyPr>
            <a:normAutofit/>
          </a:bodyPr>
          <a:lstStyle/>
          <a:p>
            <a:pPr algn="r"/>
            <a:r>
              <a:rPr lang="en-US" dirty="0"/>
              <a:t>Η ΣΥΓΓΡΑΦΕΑΣ</a:t>
            </a:r>
            <a:br>
              <a:rPr lang="en-US" dirty="0"/>
            </a:br>
            <a:r>
              <a:rPr lang="en-US" b="1" u="sng" dirty="0"/>
              <a:t>ΑΛΚΗ ΖΕΗ</a:t>
            </a:r>
          </a:p>
        </p:txBody>
      </p:sp>
      <p:cxnSp>
        <p:nvCxnSpPr>
          <p:cNvPr id="13" name="Straight Connector 12">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7F3AB61-6ED6-0986-E5C7-4B3DFB951563}"/>
              </a:ext>
            </a:extLst>
          </p:cNvPr>
          <p:cNvSpPr>
            <a:spLocks noGrp="1"/>
          </p:cNvSpPr>
          <p:nvPr>
            <p:ph idx="1"/>
          </p:nvPr>
        </p:nvSpPr>
        <p:spPr>
          <a:xfrm>
            <a:off x="4979938" y="639099"/>
            <a:ext cx="6591346" cy="4965833"/>
          </a:xfrm>
        </p:spPr>
        <p:txBody>
          <a:bodyPr>
            <a:normAutofit/>
          </a:bodyPr>
          <a:lstStyle/>
          <a:p>
            <a:r>
              <a:rPr lang="el-GR" sz="2000" b="1" dirty="0">
                <a:latin typeface="Calibri"/>
                <a:cs typeface="Calibri"/>
              </a:rPr>
              <a:t>Η</a:t>
            </a:r>
            <a:r>
              <a:rPr lang="el-GR" sz="2000" dirty="0">
                <a:latin typeface="Calibri"/>
                <a:cs typeface="Calibri"/>
              </a:rPr>
              <a:t> Άλκη </a:t>
            </a:r>
            <a:r>
              <a:rPr lang="el-GR" sz="2000" err="1">
                <a:latin typeface="Calibri"/>
                <a:cs typeface="Calibri"/>
              </a:rPr>
              <a:t>Ζέη</a:t>
            </a:r>
            <a:r>
              <a:rPr lang="el-GR" sz="2000" dirty="0">
                <a:latin typeface="Calibri"/>
                <a:cs typeface="Calibri"/>
              </a:rPr>
              <a:t>  γεννήθηκε το 1923 στην Αθήνα.</a:t>
            </a:r>
            <a:endParaRPr lang="en-US" sz="2000" dirty="0">
              <a:latin typeface="Corbel" panose="020B0503020204020204"/>
              <a:cs typeface="Calibri"/>
            </a:endParaRPr>
          </a:p>
          <a:p>
            <a:r>
              <a:rPr lang="el-GR" sz="2000" b="1" dirty="0">
                <a:latin typeface="Calibri"/>
                <a:cs typeface="Calibri"/>
              </a:rPr>
              <a:t>Θ</a:t>
            </a:r>
            <a:r>
              <a:rPr lang="el-GR" sz="2000" dirty="0">
                <a:latin typeface="Calibri"/>
                <a:cs typeface="Calibri"/>
              </a:rPr>
              <a:t>εωρείται μια από τις σπουδαιότερες Ελληνίδες πεζογράφους και συγγραφείς και έχει τιμηθεί -μεταξύ άλλων- από την Ακαδημία Αθηνών.</a:t>
            </a:r>
            <a:endParaRPr lang="en-US" sz="2000" dirty="0">
              <a:latin typeface="Corbel" panose="020B0503020204020204"/>
              <a:cs typeface="Calibri"/>
            </a:endParaRPr>
          </a:p>
          <a:p>
            <a:r>
              <a:rPr lang="el-GR" sz="2000" b="1" dirty="0">
                <a:latin typeface="Calibri"/>
                <a:cs typeface="Calibri"/>
              </a:rPr>
              <a:t>Σ</a:t>
            </a:r>
            <a:r>
              <a:rPr lang="el-GR" sz="2000" dirty="0">
                <a:latin typeface="Calibri"/>
                <a:cs typeface="Calibri"/>
              </a:rPr>
              <a:t>πούδασε φιλοσοφία του θεάτρου στη</a:t>
            </a:r>
            <a:r>
              <a:rPr lang="en-US" sz="2000" dirty="0">
                <a:latin typeface="Calibri"/>
                <a:cs typeface="Calibri"/>
              </a:rPr>
              <a:t> </a:t>
            </a:r>
            <a:r>
              <a:rPr lang="el-GR" sz="2000" dirty="0">
                <a:latin typeface="Calibri"/>
                <a:cs typeface="Calibri"/>
              </a:rPr>
              <a:t>Φιλοσοφική του Πανεπιστημίου Αθηνών</a:t>
            </a:r>
            <a:r>
              <a:rPr lang="en-US" sz="2000" dirty="0">
                <a:latin typeface="Calibri"/>
                <a:cs typeface="Calibri"/>
              </a:rPr>
              <a:t> </a:t>
            </a:r>
            <a:r>
              <a:rPr lang="el-GR" sz="2000" dirty="0">
                <a:latin typeface="Calibri"/>
                <a:cs typeface="Calibri"/>
              </a:rPr>
              <a:t>και υποκριτική στη δραματική σχολή του Εθνικού Ωδείου Αθηνών.</a:t>
            </a:r>
            <a:endParaRPr lang="en-US" sz="2000"/>
          </a:p>
        </p:txBody>
      </p:sp>
    </p:spTree>
    <p:extLst>
      <p:ext uri="{BB962C8B-B14F-4D97-AF65-F5344CB8AC3E}">
        <p14:creationId xmlns:p14="http://schemas.microsoft.com/office/powerpoint/2010/main" val="1290484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sitting in a chair&#10;&#10;Περιγραφή που δημιουργήθηκε αυτόματα">
            <a:extLst>
              <a:ext uri="{FF2B5EF4-FFF2-40B4-BE49-F238E27FC236}">
                <a16:creationId xmlns:a16="http://schemas.microsoft.com/office/drawing/2014/main" id="{6492E693-9E53-8AC2-33AF-E921933807CA}"/>
              </a:ext>
            </a:extLst>
          </p:cNvPr>
          <p:cNvPicPr>
            <a:picLocks noChangeAspect="1"/>
          </p:cNvPicPr>
          <p:nvPr/>
        </p:nvPicPr>
        <p:blipFill rotWithShape="1">
          <a:blip r:embed="rId2">
            <a:duotone>
              <a:schemeClr val="bg2">
                <a:shade val="45000"/>
                <a:satMod val="135000"/>
              </a:schemeClr>
              <a:prstClr val="white"/>
            </a:duotone>
            <a:alphaModFix amt="25000"/>
          </a:blip>
          <a:srcRect r="88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707A1A08-53E5-DF66-3FC4-C12BFBDDCA29}"/>
              </a:ext>
            </a:extLst>
          </p:cNvPr>
          <p:cNvSpPr>
            <a:spLocks noGrp="1"/>
          </p:cNvSpPr>
          <p:nvPr>
            <p:ph type="title"/>
          </p:nvPr>
        </p:nvSpPr>
        <p:spPr>
          <a:xfrm>
            <a:off x="643467" y="639099"/>
            <a:ext cx="3647493" cy="4965833"/>
          </a:xfrm>
        </p:spPr>
        <p:txBody>
          <a:bodyPr>
            <a:normAutofit/>
          </a:bodyPr>
          <a:lstStyle/>
          <a:p>
            <a:pPr algn="r"/>
            <a:r>
              <a:rPr lang="en-US" dirty="0"/>
              <a:t>Η ΣΥΓΓΡΑΦΕΑΣ</a:t>
            </a:r>
            <a:br>
              <a:rPr lang="en-US" dirty="0"/>
            </a:br>
            <a:r>
              <a:rPr lang="en-US" b="1" u="sng" dirty="0"/>
              <a:t>ΑΛΚΗ ΖΕΗ</a:t>
            </a:r>
          </a:p>
        </p:txBody>
      </p:sp>
      <p:cxnSp>
        <p:nvCxnSpPr>
          <p:cNvPr id="13" name="Straight Connector 12">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7F3AB61-6ED6-0986-E5C7-4B3DFB951563}"/>
              </a:ext>
            </a:extLst>
          </p:cNvPr>
          <p:cNvSpPr>
            <a:spLocks noGrp="1"/>
          </p:cNvSpPr>
          <p:nvPr>
            <p:ph idx="1"/>
          </p:nvPr>
        </p:nvSpPr>
        <p:spPr>
          <a:xfrm>
            <a:off x="4979938" y="5931346"/>
            <a:ext cx="6591346" cy="4965833"/>
          </a:xfrm>
        </p:spPr>
        <p:txBody>
          <a:bodyPr>
            <a:normAutofit/>
          </a:bodyPr>
          <a:lstStyle/>
          <a:p>
            <a:r>
              <a:rPr lang="el-GR" sz="2000" b="1" dirty="0">
                <a:latin typeface="Calibri"/>
                <a:cs typeface="Calibri"/>
              </a:rPr>
              <a:t>Η</a:t>
            </a:r>
            <a:r>
              <a:rPr lang="el-GR" sz="2000" dirty="0">
                <a:latin typeface="Calibri"/>
                <a:cs typeface="Calibri"/>
              </a:rPr>
              <a:t> Άλκη </a:t>
            </a:r>
            <a:r>
              <a:rPr lang="el-GR" sz="2000" dirty="0" err="1">
                <a:latin typeface="Calibri"/>
                <a:cs typeface="Calibri"/>
              </a:rPr>
              <a:t>Ζέη</a:t>
            </a:r>
            <a:r>
              <a:rPr lang="el-GR" sz="2000" dirty="0">
                <a:latin typeface="Calibri"/>
                <a:cs typeface="Calibri"/>
              </a:rPr>
              <a:t>  γεννήθηκε το 1923 στην Αθήνα.</a:t>
            </a:r>
            <a:endParaRPr lang="en-US" sz="2000" dirty="0">
              <a:latin typeface="Corbel" panose="020B0503020204020204"/>
              <a:cs typeface="Calibri"/>
            </a:endParaRPr>
          </a:p>
          <a:p>
            <a:r>
              <a:rPr lang="el-GR" sz="2000" b="1" dirty="0">
                <a:latin typeface="Calibri"/>
                <a:cs typeface="Calibri"/>
              </a:rPr>
              <a:t>Θ</a:t>
            </a:r>
            <a:r>
              <a:rPr lang="el-GR" sz="2000" dirty="0">
                <a:latin typeface="Calibri"/>
                <a:cs typeface="Calibri"/>
              </a:rPr>
              <a:t>εωρείται μια από τις σπουδαιότερες Ελληνίδες πεζογράφους και συγγραφείς και έχει τιμηθεί -μεταξύ άλλων- από την Ακαδημία Αθηνών.</a:t>
            </a:r>
            <a:endParaRPr lang="en-US" sz="2000" dirty="0">
              <a:latin typeface="Corbel" panose="020B0503020204020204"/>
              <a:cs typeface="Calibri"/>
            </a:endParaRPr>
          </a:p>
          <a:p>
            <a:r>
              <a:rPr lang="el-GR" sz="2000" b="1" dirty="0">
                <a:latin typeface="Calibri"/>
                <a:cs typeface="Calibri"/>
              </a:rPr>
              <a:t>Σ</a:t>
            </a:r>
            <a:r>
              <a:rPr lang="el-GR" sz="2000" dirty="0">
                <a:latin typeface="Calibri"/>
                <a:cs typeface="Calibri"/>
              </a:rPr>
              <a:t>πούδασε φιλοσοφία του θεάτρου στη</a:t>
            </a:r>
            <a:r>
              <a:rPr lang="en-US" sz="2000" dirty="0">
                <a:latin typeface="Calibri"/>
                <a:cs typeface="Calibri"/>
              </a:rPr>
              <a:t> </a:t>
            </a:r>
            <a:r>
              <a:rPr lang="el-GR" sz="2000" dirty="0">
                <a:latin typeface="Calibri"/>
                <a:cs typeface="Calibri"/>
              </a:rPr>
              <a:t>Φιλοσοφική του Πανεπιστημίου Αθηνών</a:t>
            </a:r>
            <a:r>
              <a:rPr lang="en-US" sz="2000" dirty="0">
                <a:latin typeface="Calibri"/>
                <a:cs typeface="Calibri"/>
              </a:rPr>
              <a:t> </a:t>
            </a:r>
            <a:r>
              <a:rPr lang="el-GR" sz="2000" dirty="0">
                <a:latin typeface="Calibri"/>
                <a:cs typeface="Calibri"/>
              </a:rPr>
              <a:t>και υποκριτική στη δραματική σχολή του Εθνικού Ωδείου Αθηνών.</a:t>
            </a:r>
            <a:endParaRPr lang="en-US" sz="2000"/>
          </a:p>
        </p:txBody>
      </p:sp>
      <p:sp>
        <p:nvSpPr>
          <p:cNvPr id="5" name="Content Placeholder 7">
            <a:extLst>
              <a:ext uri="{FF2B5EF4-FFF2-40B4-BE49-F238E27FC236}">
                <a16:creationId xmlns:a16="http://schemas.microsoft.com/office/drawing/2014/main" id="{1766A4B7-2727-3A01-AD39-9CA9C1F1C259}"/>
              </a:ext>
            </a:extLst>
          </p:cNvPr>
          <p:cNvSpPr txBox="1">
            <a:spLocks/>
          </p:cNvSpPr>
          <p:nvPr/>
        </p:nvSpPr>
        <p:spPr>
          <a:xfrm>
            <a:off x="1269402" y="6978040"/>
            <a:ext cx="10233621" cy="312420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b="1" err="1">
                <a:latin typeface="Segoe UI"/>
                <a:cs typeface="Segoe UI"/>
              </a:rPr>
              <a:t>Κ</a:t>
            </a:r>
            <a:r>
              <a:rPr lang="en-US" err="1">
                <a:latin typeface="Segoe UI"/>
                <a:cs typeface="Segoe UI"/>
              </a:rPr>
              <a:t>ά</a:t>
            </a:r>
            <a:r>
              <a:rPr lang="en-US" dirty="0">
                <a:latin typeface="Segoe UI"/>
                <a:cs typeface="Segoe UI"/>
              </a:rPr>
              <a:t>π</a:t>
            </a:r>
            <a:r>
              <a:rPr lang="en-US" err="1">
                <a:latin typeface="Segoe UI"/>
                <a:cs typeface="Segoe UI"/>
              </a:rPr>
              <a:t>οι</a:t>
            </a:r>
            <a:r>
              <a:rPr lang="en-US" dirty="0">
                <a:latin typeface="Segoe UI"/>
                <a:cs typeface="Segoe UI"/>
              </a:rPr>
              <a:t>α </a:t>
            </a:r>
            <a:r>
              <a:rPr lang="en-US" err="1">
                <a:latin typeface="Segoe UI"/>
                <a:cs typeface="Segoe UI"/>
              </a:rPr>
              <a:t>σημ</a:t>
            </a:r>
            <a:r>
              <a:rPr lang="en-US" dirty="0">
                <a:latin typeface="Segoe UI"/>
                <a:cs typeface="Segoe UI"/>
              </a:rPr>
              <a:t>α</a:t>
            </a:r>
            <a:r>
              <a:rPr lang="en-US" err="1">
                <a:latin typeface="Segoe UI"/>
                <a:cs typeface="Segoe UI"/>
              </a:rPr>
              <a:t>ντικά</a:t>
            </a:r>
            <a:r>
              <a:rPr lang="en-US" dirty="0">
                <a:latin typeface="Segoe UI"/>
                <a:cs typeface="Segoe UI"/>
              </a:rPr>
              <a:t> </a:t>
            </a:r>
            <a:r>
              <a:rPr lang="en-US" err="1">
                <a:latin typeface="Segoe UI"/>
                <a:cs typeface="Segoe UI"/>
              </a:rPr>
              <a:t>της</a:t>
            </a:r>
            <a:r>
              <a:rPr lang="en-US" dirty="0">
                <a:latin typeface="Segoe UI"/>
                <a:cs typeface="Segoe UI"/>
              </a:rPr>
              <a:t> </a:t>
            </a:r>
            <a:r>
              <a:rPr lang="en-US" err="1">
                <a:latin typeface="Segoe UI"/>
                <a:cs typeface="Segoe UI"/>
              </a:rPr>
              <a:t>έργ</a:t>
            </a:r>
            <a:r>
              <a:rPr lang="en-US" dirty="0">
                <a:latin typeface="Segoe UI"/>
                <a:cs typeface="Segoe UI"/>
              </a:rPr>
              <a:t>α </a:t>
            </a:r>
            <a:r>
              <a:rPr lang="en-US" err="1">
                <a:latin typeface="Segoe UI"/>
                <a:cs typeface="Segoe UI"/>
              </a:rPr>
              <a:t>είν</a:t>
            </a:r>
            <a:r>
              <a:rPr lang="en-US" dirty="0">
                <a:latin typeface="Segoe UI"/>
                <a:cs typeface="Segoe UI"/>
              </a:rPr>
              <a:t>αι:</a:t>
            </a:r>
          </a:p>
        </p:txBody>
      </p:sp>
    </p:spTree>
    <p:extLst>
      <p:ext uri="{BB962C8B-B14F-4D97-AF65-F5344CB8AC3E}">
        <p14:creationId xmlns:p14="http://schemas.microsoft.com/office/powerpoint/2010/main" val="1602159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sitting in a chair&#10;&#10;Περιγραφή που δημιουργήθηκε αυτόματα">
            <a:extLst>
              <a:ext uri="{FF2B5EF4-FFF2-40B4-BE49-F238E27FC236}">
                <a16:creationId xmlns:a16="http://schemas.microsoft.com/office/drawing/2014/main" id="{9603A90B-73BF-B000-0399-ADAB020B3C47}"/>
              </a:ext>
            </a:extLst>
          </p:cNvPr>
          <p:cNvPicPr>
            <a:picLocks noChangeAspect="1"/>
          </p:cNvPicPr>
          <p:nvPr/>
        </p:nvPicPr>
        <p:blipFill rotWithShape="1">
          <a:blip r:embed="rId2">
            <a:alphaModFix amt="25000"/>
          </a:blip>
          <a:srcRect r="88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636CD2C2-5767-4A06-CF17-B8BC4415BC2F}"/>
              </a:ext>
            </a:extLst>
          </p:cNvPr>
          <p:cNvSpPr>
            <a:spLocks noGrp="1"/>
          </p:cNvSpPr>
          <p:nvPr>
            <p:ph type="title"/>
          </p:nvPr>
        </p:nvSpPr>
        <p:spPr>
          <a:xfrm>
            <a:off x="1484311" y="685800"/>
            <a:ext cx="10018713" cy="1752599"/>
          </a:xfrm>
        </p:spPr>
        <p:txBody>
          <a:bodyPr anchor="b">
            <a:normAutofit/>
          </a:bodyPr>
          <a:lstStyle/>
          <a:p>
            <a:pPr algn="l"/>
            <a:r>
              <a:rPr lang="en-US" dirty="0">
                <a:latin typeface="Constantia"/>
              </a:rPr>
              <a:t>Η ΣΥΓΓΡΑΦΕΑΣ </a:t>
            </a:r>
            <a:r>
              <a:rPr lang="en-US" u="sng" dirty="0">
                <a:latin typeface="Constantia"/>
              </a:rPr>
              <a:t>ΑΛΚΗ ΖΕΗ</a:t>
            </a:r>
          </a:p>
        </p:txBody>
      </p:sp>
      <p:sp>
        <p:nvSpPr>
          <p:cNvPr id="8" name="Content Placeholder 7">
            <a:extLst>
              <a:ext uri="{FF2B5EF4-FFF2-40B4-BE49-F238E27FC236}">
                <a16:creationId xmlns:a16="http://schemas.microsoft.com/office/drawing/2014/main" id="{ED3EBC40-33A3-3515-2680-FB36CD520CAE}"/>
              </a:ext>
            </a:extLst>
          </p:cNvPr>
          <p:cNvSpPr>
            <a:spLocks noGrp="1"/>
          </p:cNvSpPr>
          <p:nvPr>
            <p:ph idx="1"/>
          </p:nvPr>
        </p:nvSpPr>
        <p:spPr>
          <a:xfrm>
            <a:off x="1269402" y="2666999"/>
            <a:ext cx="10233621" cy="3124201"/>
          </a:xfrm>
        </p:spPr>
        <p:txBody>
          <a:bodyPr anchor="t">
            <a:normAutofit/>
          </a:bodyPr>
          <a:lstStyle/>
          <a:p>
            <a:pPr marL="0" indent="0">
              <a:buNone/>
            </a:pPr>
            <a:r>
              <a:rPr lang="en-US" b="1" dirty="0" err="1">
                <a:latin typeface="Segoe UI"/>
                <a:cs typeface="Segoe UI"/>
              </a:rPr>
              <a:t>Κ</a:t>
            </a:r>
            <a:r>
              <a:rPr lang="en-US" dirty="0" err="1">
                <a:latin typeface="Segoe UI"/>
                <a:cs typeface="Segoe UI"/>
              </a:rPr>
              <a:t>ά</a:t>
            </a:r>
            <a:r>
              <a:rPr lang="en-US" dirty="0">
                <a:latin typeface="Segoe UI"/>
                <a:cs typeface="Segoe UI"/>
              </a:rPr>
              <a:t>π</a:t>
            </a:r>
            <a:r>
              <a:rPr lang="en-US" dirty="0" err="1">
                <a:latin typeface="Segoe UI"/>
                <a:cs typeface="Segoe UI"/>
              </a:rPr>
              <a:t>οι</a:t>
            </a:r>
            <a:r>
              <a:rPr lang="en-US" dirty="0">
                <a:latin typeface="Segoe UI"/>
                <a:cs typeface="Segoe UI"/>
              </a:rPr>
              <a:t>α </a:t>
            </a:r>
            <a:r>
              <a:rPr lang="en-US" dirty="0" err="1">
                <a:latin typeface="Segoe UI"/>
                <a:cs typeface="Segoe UI"/>
              </a:rPr>
              <a:t>σημ</a:t>
            </a:r>
            <a:r>
              <a:rPr lang="en-US" dirty="0">
                <a:latin typeface="Segoe UI"/>
                <a:cs typeface="Segoe UI"/>
              </a:rPr>
              <a:t>α</a:t>
            </a:r>
            <a:r>
              <a:rPr lang="en-US" dirty="0" err="1">
                <a:latin typeface="Segoe UI"/>
                <a:cs typeface="Segoe UI"/>
              </a:rPr>
              <a:t>ντικά</a:t>
            </a:r>
            <a:r>
              <a:rPr lang="en-US" dirty="0">
                <a:latin typeface="Segoe UI"/>
                <a:cs typeface="Segoe UI"/>
              </a:rPr>
              <a:t> </a:t>
            </a:r>
            <a:r>
              <a:rPr lang="en-US" dirty="0" err="1">
                <a:latin typeface="Segoe UI"/>
                <a:cs typeface="Segoe UI"/>
              </a:rPr>
              <a:t>της</a:t>
            </a:r>
            <a:r>
              <a:rPr lang="en-US" dirty="0">
                <a:latin typeface="Segoe UI"/>
                <a:cs typeface="Segoe UI"/>
              </a:rPr>
              <a:t> </a:t>
            </a:r>
            <a:r>
              <a:rPr lang="en-US" dirty="0" err="1">
                <a:latin typeface="Segoe UI"/>
                <a:cs typeface="Segoe UI"/>
              </a:rPr>
              <a:t>έργ</a:t>
            </a:r>
            <a:r>
              <a:rPr lang="en-US" dirty="0">
                <a:latin typeface="Segoe UI"/>
                <a:cs typeface="Segoe UI"/>
              </a:rPr>
              <a:t>α </a:t>
            </a:r>
            <a:r>
              <a:rPr lang="en-US" dirty="0" err="1">
                <a:latin typeface="Segoe UI"/>
                <a:cs typeface="Segoe UI"/>
              </a:rPr>
              <a:t>είν</a:t>
            </a:r>
            <a:r>
              <a:rPr lang="en-US" dirty="0">
                <a:latin typeface="Segoe UI"/>
                <a:cs typeface="Segoe UI"/>
              </a:rPr>
              <a:t>αι:</a:t>
            </a:r>
          </a:p>
        </p:txBody>
      </p:sp>
      <p:grpSp>
        <p:nvGrpSpPr>
          <p:cNvPr id="18" name="Group 17">
            <a:extLst>
              <a:ext uri="{FF2B5EF4-FFF2-40B4-BE49-F238E27FC236}">
                <a16:creationId xmlns:a16="http://schemas.microsoft.com/office/drawing/2014/main" id="{209FD3F9-7CA2-A287-3379-267DDDA31400}"/>
              </a:ext>
            </a:extLst>
          </p:cNvPr>
          <p:cNvGrpSpPr/>
          <p:nvPr/>
        </p:nvGrpSpPr>
        <p:grpSpPr>
          <a:xfrm>
            <a:off x="8121041" y="6983260"/>
            <a:ext cx="4323219" cy="4630455"/>
            <a:chOff x="8121041" y="1043835"/>
            <a:chExt cx="4323219" cy="4630455"/>
          </a:xfrm>
        </p:grpSpPr>
        <p:pic>
          <p:nvPicPr>
            <p:cNvPr id="16" name="Picture 15" descr="A tiger on rocks with a house and a windmill&#10;&#10;Περιγραφή που δημιουργήθηκε αυτόματα">
              <a:extLst>
                <a:ext uri="{FF2B5EF4-FFF2-40B4-BE49-F238E27FC236}">
                  <a16:creationId xmlns:a16="http://schemas.microsoft.com/office/drawing/2014/main" id="{2E5FB98F-1A2B-E6EE-0763-3EE8AC1A98AD}"/>
                </a:ext>
              </a:extLst>
            </p:cNvPr>
            <p:cNvPicPr>
              <a:picLocks noChangeAspect="1"/>
            </p:cNvPicPr>
            <p:nvPr/>
          </p:nvPicPr>
          <p:blipFill>
            <a:blip r:embed="rId3"/>
            <a:stretch>
              <a:fillRect/>
            </a:stretch>
          </p:blipFill>
          <p:spPr>
            <a:xfrm>
              <a:off x="8121626" y="1559490"/>
              <a:ext cx="2691925" cy="4114800"/>
            </a:xfrm>
            <a:prstGeom prst="rect">
              <a:avLst/>
            </a:prstGeom>
          </p:spPr>
        </p:pic>
        <p:sp>
          <p:nvSpPr>
            <p:cNvPr id="17" name="TextBox 16">
              <a:extLst>
                <a:ext uri="{FF2B5EF4-FFF2-40B4-BE49-F238E27FC236}">
                  <a16:creationId xmlns:a16="http://schemas.microsoft.com/office/drawing/2014/main" id="{BEAF3B34-CF13-7776-69A7-5C42EF858BEC}"/>
                </a:ext>
              </a:extLst>
            </p:cNvPr>
            <p:cNvSpPr txBox="1"/>
            <p:nvPr/>
          </p:nvSpPr>
          <p:spPr>
            <a:xfrm>
              <a:off x="8121041" y="1043835"/>
              <a:ext cx="4323219"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err="1">
                  <a:latin typeface="Comic Sans MS"/>
                </a:rPr>
                <a:t>Το</a:t>
              </a:r>
              <a:r>
                <a:rPr lang="en-US" sz="2600" b="1" dirty="0">
                  <a:latin typeface="Comic Sans MS"/>
                </a:rPr>
                <a:t> καπ</a:t>
              </a:r>
              <a:r>
                <a:rPr lang="en-US" sz="2600" b="1" err="1">
                  <a:latin typeface="Comic Sans MS"/>
                </a:rPr>
                <a:t>λάνι</a:t>
              </a:r>
              <a:r>
                <a:rPr lang="en-US" sz="2600" b="1" dirty="0">
                  <a:latin typeface="Comic Sans MS"/>
                </a:rPr>
                <a:t> </a:t>
              </a:r>
              <a:r>
                <a:rPr lang="en-US" sz="2600" b="1" err="1">
                  <a:latin typeface="Comic Sans MS"/>
                </a:rPr>
                <a:t>της</a:t>
              </a:r>
              <a:r>
                <a:rPr lang="en-US" sz="2600" b="1" dirty="0">
                  <a:latin typeface="Comic Sans MS"/>
                </a:rPr>
                <a:t> β</a:t>
              </a:r>
              <a:r>
                <a:rPr lang="en-US" sz="2600" b="1" err="1">
                  <a:latin typeface="Comic Sans MS"/>
                </a:rPr>
                <a:t>ιτρίν</a:t>
              </a:r>
              <a:r>
                <a:rPr lang="en-US" sz="2600" b="1" dirty="0">
                  <a:latin typeface="Comic Sans MS"/>
                </a:rPr>
                <a:t>ας</a:t>
              </a:r>
            </a:p>
          </p:txBody>
        </p:sp>
      </p:grpSp>
    </p:spTree>
    <p:extLst>
      <p:ext uri="{BB962C8B-B14F-4D97-AF65-F5344CB8AC3E}">
        <p14:creationId xmlns:p14="http://schemas.microsoft.com/office/powerpoint/2010/main" val="29249957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sitting in a chair&#10;&#10;Περιγραφή που δημιουργήθηκε αυτόματα">
            <a:extLst>
              <a:ext uri="{FF2B5EF4-FFF2-40B4-BE49-F238E27FC236}">
                <a16:creationId xmlns:a16="http://schemas.microsoft.com/office/drawing/2014/main" id="{9603A90B-73BF-B000-0399-ADAB020B3C47}"/>
              </a:ext>
            </a:extLst>
          </p:cNvPr>
          <p:cNvPicPr>
            <a:picLocks noChangeAspect="1"/>
          </p:cNvPicPr>
          <p:nvPr/>
        </p:nvPicPr>
        <p:blipFill rotWithShape="1">
          <a:blip r:embed="rId2">
            <a:alphaModFix amt="25000"/>
          </a:blip>
          <a:srcRect r="88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636CD2C2-5767-4A06-CF17-B8BC4415BC2F}"/>
              </a:ext>
            </a:extLst>
          </p:cNvPr>
          <p:cNvSpPr>
            <a:spLocks noGrp="1"/>
          </p:cNvSpPr>
          <p:nvPr>
            <p:ph type="title"/>
          </p:nvPr>
        </p:nvSpPr>
        <p:spPr>
          <a:xfrm>
            <a:off x="1484311" y="685800"/>
            <a:ext cx="10018713" cy="1752599"/>
          </a:xfrm>
        </p:spPr>
        <p:txBody>
          <a:bodyPr anchor="b">
            <a:normAutofit/>
          </a:bodyPr>
          <a:lstStyle/>
          <a:p>
            <a:pPr algn="l"/>
            <a:r>
              <a:rPr lang="en-US" dirty="0">
                <a:latin typeface="Constantia"/>
              </a:rPr>
              <a:t>Η ΣΥΓΓΡΑΦΕΑΣ </a:t>
            </a:r>
            <a:r>
              <a:rPr lang="en-US" u="sng" dirty="0">
                <a:latin typeface="Constantia"/>
              </a:rPr>
              <a:t>ΑΛΚΗ ΖΕΗ</a:t>
            </a:r>
          </a:p>
        </p:txBody>
      </p:sp>
      <p:sp>
        <p:nvSpPr>
          <p:cNvPr id="8" name="Content Placeholder 7">
            <a:extLst>
              <a:ext uri="{FF2B5EF4-FFF2-40B4-BE49-F238E27FC236}">
                <a16:creationId xmlns:a16="http://schemas.microsoft.com/office/drawing/2014/main" id="{ED3EBC40-33A3-3515-2680-FB36CD520CAE}"/>
              </a:ext>
            </a:extLst>
          </p:cNvPr>
          <p:cNvSpPr>
            <a:spLocks noGrp="1"/>
          </p:cNvSpPr>
          <p:nvPr>
            <p:ph idx="1"/>
          </p:nvPr>
        </p:nvSpPr>
        <p:spPr>
          <a:xfrm>
            <a:off x="1269402" y="2666999"/>
            <a:ext cx="10233621" cy="3124201"/>
          </a:xfrm>
        </p:spPr>
        <p:txBody>
          <a:bodyPr anchor="t">
            <a:normAutofit/>
          </a:bodyPr>
          <a:lstStyle/>
          <a:p>
            <a:pPr marL="0" indent="0">
              <a:buNone/>
            </a:pPr>
            <a:r>
              <a:rPr lang="en-US" b="1" dirty="0" err="1">
                <a:latin typeface="Segoe UI"/>
                <a:cs typeface="Segoe UI"/>
              </a:rPr>
              <a:t>Κ</a:t>
            </a:r>
            <a:r>
              <a:rPr lang="en-US" dirty="0" err="1">
                <a:latin typeface="Segoe UI"/>
                <a:cs typeface="Segoe UI"/>
              </a:rPr>
              <a:t>ά</a:t>
            </a:r>
            <a:r>
              <a:rPr lang="en-US" dirty="0">
                <a:latin typeface="Segoe UI"/>
                <a:cs typeface="Segoe UI"/>
              </a:rPr>
              <a:t>π</a:t>
            </a:r>
            <a:r>
              <a:rPr lang="en-US" dirty="0" err="1">
                <a:latin typeface="Segoe UI"/>
                <a:cs typeface="Segoe UI"/>
              </a:rPr>
              <a:t>οι</a:t>
            </a:r>
            <a:r>
              <a:rPr lang="en-US" dirty="0">
                <a:latin typeface="Segoe UI"/>
                <a:cs typeface="Segoe UI"/>
              </a:rPr>
              <a:t>α </a:t>
            </a:r>
            <a:r>
              <a:rPr lang="en-US" dirty="0" err="1">
                <a:latin typeface="Segoe UI"/>
                <a:cs typeface="Segoe UI"/>
              </a:rPr>
              <a:t>σημ</a:t>
            </a:r>
            <a:r>
              <a:rPr lang="en-US" dirty="0">
                <a:latin typeface="Segoe UI"/>
                <a:cs typeface="Segoe UI"/>
              </a:rPr>
              <a:t>α</a:t>
            </a:r>
            <a:r>
              <a:rPr lang="en-US" dirty="0" err="1">
                <a:latin typeface="Segoe UI"/>
                <a:cs typeface="Segoe UI"/>
              </a:rPr>
              <a:t>ντικά</a:t>
            </a:r>
            <a:r>
              <a:rPr lang="en-US" dirty="0">
                <a:latin typeface="Segoe UI"/>
                <a:cs typeface="Segoe UI"/>
              </a:rPr>
              <a:t> </a:t>
            </a:r>
            <a:r>
              <a:rPr lang="en-US" dirty="0" err="1">
                <a:latin typeface="Segoe UI"/>
                <a:cs typeface="Segoe UI"/>
              </a:rPr>
              <a:t>της</a:t>
            </a:r>
            <a:r>
              <a:rPr lang="en-US" dirty="0">
                <a:latin typeface="Segoe UI"/>
                <a:cs typeface="Segoe UI"/>
              </a:rPr>
              <a:t> </a:t>
            </a:r>
            <a:r>
              <a:rPr lang="en-US" dirty="0" err="1">
                <a:latin typeface="Segoe UI"/>
                <a:cs typeface="Segoe UI"/>
              </a:rPr>
              <a:t>έργ</a:t>
            </a:r>
            <a:r>
              <a:rPr lang="en-US" dirty="0">
                <a:latin typeface="Segoe UI"/>
                <a:cs typeface="Segoe UI"/>
              </a:rPr>
              <a:t>α </a:t>
            </a:r>
            <a:r>
              <a:rPr lang="en-US" dirty="0" err="1">
                <a:latin typeface="Segoe UI"/>
                <a:cs typeface="Segoe UI"/>
              </a:rPr>
              <a:t>είν</a:t>
            </a:r>
            <a:r>
              <a:rPr lang="en-US" dirty="0">
                <a:latin typeface="Segoe UI"/>
                <a:cs typeface="Segoe UI"/>
              </a:rPr>
              <a:t>αι:</a:t>
            </a:r>
          </a:p>
        </p:txBody>
      </p:sp>
      <p:grpSp>
        <p:nvGrpSpPr>
          <p:cNvPr id="13" name="Group 12">
            <a:extLst>
              <a:ext uri="{FF2B5EF4-FFF2-40B4-BE49-F238E27FC236}">
                <a16:creationId xmlns:a16="http://schemas.microsoft.com/office/drawing/2014/main" id="{A04D7988-9259-BF6C-77B7-4C533262BDE6}"/>
              </a:ext>
            </a:extLst>
          </p:cNvPr>
          <p:cNvGrpSpPr/>
          <p:nvPr/>
        </p:nvGrpSpPr>
        <p:grpSpPr>
          <a:xfrm>
            <a:off x="8121041" y="1043835"/>
            <a:ext cx="4312635" cy="4630455"/>
            <a:chOff x="8121041" y="1043835"/>
            <a:chExt cx="4312635" cy="4630455"/>
          </a:xfrm>
        </p:grpSpPr>
        <p:pic>
          <p:nvPicPr>
            <p:cNvPr id="10" name="Picture 9" descr="A tiger on rocks with a house and a windmill&#10;&#10;Περιγραφή που δημιουργήθηκε αυτόματα">
              <a:extLst>
                <a:ext uri="{FF2B5EF4-FFF2-40B4-BE49-F238E27FC236}">
                  <a16:creationId xmlns:a16="http://schemas.microsoft.com/office/drawing/2014/main" id="{92F967C4-BD24-FED2-17A9-2DA3FEC773C5}"/>
                </a:ext>
              </a:extLst>
            </p:cNvPr>
            <p:cNvPicPr>
              <a:picLocks noChangeAspect="1"/>
            </p:cNvPicPr>
            <p:nvPr/>
          </p:nvPicPr>
          <p:blipFill>
            <a:blip r:embed="rId3"/>
            <a:stretch>
              <a:fillRect/>
            </a:stretch>
          </p:blipFill>
          <p:spPr>
            <a:xfrm>
              <a:off x="8121626" y="1559490"/>
              <a:ext cx="2691925" cy="4114800"/>
            </a:xfrm>
            <a:prstGeom prst="rect">
              <a:avLst/>
            </a:prstGeom>
          </p:spPr>
        </p:pic>
        <p:sp>
          <p:nvSpPr>
            <p:cNvPr id="12" name="TextBox 11">
              <a:extLst>
                <a:ext uri="{FF2B5EF4-FFF2-40B4-BE49-F238E27FC236}">
                  <a16:creationId xmlns:a16="http://schemas.microsoft.com/office/drawing/2014/main" id="{77130B49-A69F-CB28-EB42-AF60A659CAA8}"/>
                </a:ext>
              </a:extLst>
            </p:cNvPr>
            <p:cNvSpPr txBox="1"/>
            <p:nvPr/>
          </p:nvSpPr>
          <p:spPr>
            <a:xfrm>
              <a:off x="8121041" y="1043835"/>
              <a:ext cx="4312635"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err="1">
                  <a:latin typeface="Comic Sans MS"/>
                </a:rPr>
                <a:t>Το</a:t>
              </a:r>
              <a:r>
                <a:rPr lang="en-US" sz="2600" b="1" dirty="0">
                  <a:latin typeface="Comic Sans MS"/>
                </a:rPr>
                <a:t> καπ</a:t>
              </a:r>
              <a:r>
                <a:rPr lang="en-US" sz="2600" b="1" dirty="0" err="1">
                  <a:latin typeface="Comic Sans MS"/>
                </a:rPr>
                <a:t>λάνι</a:t>
              </a:r>
              <a:r>
                <a:rPr lang="en-US" sz="2600" b="1" dirty="0">
                  <a:latin typeface="Comic Sans MS"/>
                </a:rPr>
                <a:t> </a:t>
              </a:r>
              <a:r>
                <a:rPr lang="en-US" sz="2600" b="1" dirty="0" err="1">
                  <a:latin typeface="Comic Sans MS"/>
                </a:rPr>
                <a:t>της</a:t>
              </a:r>
              <a:r>
                <a:rPr lang="en-US" sz="2600" b="1" dirty="0">
                  <a:latin typeface="Comic Sans MS"/>
                </a:rPr>
                <a:t> β</a:t>
              </a:r>
              <a:r>
                <a:rPr lang="en-US" sz="2600" b="1" dirty="0" err="1">
                  <a:latin typeface="Comic Sans MS"/>
                </a:rPr>
                <a:t>ιτρίν</a:t>
              </a:r>
              <a:r>
                <a:rPr lang="en-US" sz="2600" b="1" dirty="0">
                  <a:latin typeface="Comic Sans MS"/>
                </a:rPr>
                <a:t>ας</a:t>
              </a:r>
            </a:p>
          </p:txBody>
        </p:sp>
      </p:grpSp>
      <p:grpSp>
        <p:nvGrpSpPr>
          <p:cNvPr id="17" name="Group 16">
            <a:extLst>
              <a:ext uri="{FF2B5EF4-FFF2-40B4-BE49-F238E27FC236}">
                <a16:creationId xmlns:a16="http://schemas.microsoft.com/office/drawing/2014/main" id="{D0D44AD7-39B7-46A9-2806-ECF4B2744256}"/>
              </a:ext>
            </a:extLst>
          </p:cNvPr>
          <p:cNvGrpSpPr/>
          <p:nvPr/>
        </p:nvGrpSpPr>
        <p:grpSpPr>
          <a:xfrm>
            <a:off x="8117904" y="6931068"/>
            <a:ext cx="4199356" cy="4640894"/>
            <a:chOff x="8117904" y="1043835"/>
            <a:chExt cx="4199356" cy="4640894"/>
          </a:xfrm>
        </p:grpSpPr>
        <p:sp>
          <p:nvSpPr>
            <p:cNvPr id="15" name="TextBox 14">
              <a:extLst>
                <a:ext uri="{FF2B5EF4-FFF2-40B4-BE49-F238E27FC236}">
                  <a16:creationId xmlns:a16="http://schemas.microsoft.com/office/drawing/2014/main" id="{736AE146-058C-6A05-0DD6-4EB0455B3D76}"/>
                </a:ext>
              </a:extLst>
            </p:cNvPr>
            <p:cNvSpPr txBox="1"/>
            <p:nvPr/>
          </p:nvSpPr>
          <p:spPr>
            <a:xfrm>
              <a:off x="8121041" y="1043835"/>
              <a:ext cx="41962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Η </a:t>
              </a:r>
              <a:r>
                <a:rPr lang="en-US" sz="2800" b="1" dirty="0" err="1">
                  <a:latin typeface="Comic Sans MS"/>
                </a:rPr>
                <a:t>μω</a:t>
              </a:r>
              <a:r>
                <a:rPr lang="en-US" sz="2800" b="1" dirty="0">
                  <a:latin typeface="Comic Sans MS"/>
                </a:rPr>
                <a:t>β </a:t>
              </a:r>
              <a:r>
                <a:rPr lang="en-US" sz="2800" b="1" dirty="0" err="1">
                  <a:latin typeface="Comic Sans MS"/>
                </a:rPr>
                <a:t>ομ</a:t>
              </a:r>
              <a:r>
                <a:rPr lang="en-US" sz="2800" b="1" dirty="0">
                  <a:latin typeface="Comic Sans MS"/>
                </a:rPr>
                <a:t>π</a:t>
              </a:r>
              <a:r>
                <a:rPr lang="en-US" sz="2800" b="1" dirty="0" err="1">
                  <a:latin typeface="Comic Sans MS"/>
                </a:rPr>
                <a:t>ρέλ</a:t>
              </a:r>
              <a:r>
                <a:rPr lang="en-US" sz="2800" b="1" dirty="0">
                  <a:latin typeface="Comic Sans MS"/>
                </a:rPr>
                <a:t>α</a:t>
              </a:r>
              <a:endParaRPr lang="en-US">
                <a:latin typeface="Comic Sans MS"/>
              </a:endParaRPr>
            </a:p>
          </p:txBody>
        </p:sp>
        <p:pic>
          <p:nvPicPr>
            <p:cNvPr id="16" name="Picture 15" descr="A card with a drawing of people sitting on a bench&#10;&#10;Περιγραφή που δημιουργήθηκε αυτόματα">
              <a:extLst>
                <a:ext uri="{FF2B5EF4-FFF2-40B4-BE49-F238E27FC236}">
                  <a16:creationId xmlns:a16="http://schemas.microsoft.com/office/drawing/2014/main" id="{8996A1A6-42CD-10B6-3D34-7EFFBC50B4C8}"/>
                </a:ext>
              </a:extLst>
            </p:cNvPr>
            <p:cNvPicPr>
              <a:picLocks noChangeAspect="1"/>
            </p:cNvPicPr>
            <p:nvPr/>
          </p:nvPicPr>
          <p:blipFill>
            <a:blip r:embed="rId4"/>
            <a:stretch>
              <a:fillRect/>
            </a:stretch>
          </p:blipFill>
          <p:spPr>
            <a:xfrm>
              <a:off x="8117904" y="1569929"/>
              <a:ext cx="2824631" cy="4114800"/>
            </a:xfrm>
            <a:prstGeom prst="rect">
              <a:avLst/>
            </a:prstGeom>
          </p:spPr>
        </p:pic>
      </p:grpSp>
    </p:spTree>
    <p:extLst>
      <p:ext uri="{BB962C8B-B14F-4D97-AF65-F5344CB8AC3E}">
        <p14:creationId xmlns:p14="http://schemas.microsoft.com/office/powerpoint/2010/main" val="13091099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sitting in a chair&#10;&#10;Περιγραφή που δημιουργήθηκε αυτόματα">
            <a:extLst>
              <a:ext uri="{FF2B5EF4-FFF2-40B4-BE49-F238E27FC236}">
                <a16:creationId xmlns:a16="http://schemas.microsoft.com/office/drawing/2014/main" id="{9603A90B-73BF-B000-0399-ADAB020B3C47}"/>
              </a:ext>
            </a:extLst>
          </p:cNvPr>
          <p:cNvPicPr>
            <a:picLocks noChangeAspect="1"/>
          </p:cNvPicPr>
          <p:nvPr/>
        </p:nvPicPr>
        <p:blipFill rotWithShape="1">
          <a:blip r:embed="rId2">
            <a:alphaModFix amt="25000"/>
          </a:blip>
          <a:srcRect r="88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636CD2C2-5767-4A06-CF17-B8BC4415BC2F}"/>
              </a:ext>
            </a:extLst>
          </p:cNvPr>
          <p:cNvSpPr>
            <a:spLocks noGrp="1"/>
          </p:cNvSpPr>
          <p:nvPr>
            <p:ph type="title"/>
          </p:nvPr>
        </p:nvSpPr>
        <p:spPr>
          <a:xfrm>
            <a:off x="1484311" y="685800"/>
            <a:ext cx="10018713" cy="1752599"/>
          </a:xfrm>
        </p:spPr>
        <p:txBody>
          <a:bodyPr anchor="b">
            <a:normAutofit/>
          </a:bodyPr>
          <a:lstStyle/>
          <a:p>
            <a:pPr algn="l"/>
            <a:r>
              <a:rPr lang="en-US" dirty="0">
                <a:latin typeface="Constantia"/>
              </a:rPr>
              <a:t>Η ΣΥΓΓΡΑΦΕΑΣ </a:t>
            </a:r>
            <a:r>
              <a:rPr lang="en-US" u="sng" dirty="0">
                <a:latin typeface="Constantia"/>
              </a:rPr>
              <a:t>ΑΛΚΗ ΖΕΗ</a:t>
            </a:r>
          </a:p>
        </p:txBody>
      </p:sp>
      <p:sp>
        <p:nvSpPr>
          <p:cNvPr id="8" name="Content Placeholder 7">
            <a:extLst>
              <a:ext uri="{FF2B5EF4-FFF2-40B4-BE49-F238E27FC236}">
                <a16:creationId xmlns:a16="http://schemas.microsoft.com/office/drawing/2014/main" id="{ED3EBC40-33A3-3515-2680-FB36CD520CAE}"/>
              </a:ext>
            </a:extLst>
          </p:cNvPr>
          <p:cNvSpPr>
            <a:spLocks noGrp="1"/>
          </p:cNvSpPr>
          <p:nvPr>
            <p:ph idx="1"/>
          </p:nvPr>
        </p:nvSpPr>
        <p:spPr>
          <a:xfrm>
            <a:off x="1269402" y="2666999"/>
            <a:ext cx="10233621" cy="3124201"/>
          </a:xfrm>
        </p:spPr>
        <p:txBody>
          <a:bodyPr anchor="t">
            <a:normAutofit/>
          </a:bodyPr>
          <a:lstStyle/>
          <a:p>
            <a:pPr marL="0" indent="0">
              <a:buNone/>
            </a:pPr>
            <a:r>
              <a:rPr lang="en-US" b="1" err="1">
                <a:latin typeface="Segoe UI"/>
                <a:cs typeface="Segoe UI"/>
              </a:rPr>
              <a:t>Κ</a:t>
            </a:r>
            <a:r>
              <a:rPr lang="en-US" err="1">
                <a:latin typeface="Segoe UI"/>
                <a:cs typeface="Segoe UI"/>
              </a:rPr>
              <a:t>ά</a:t>
            </a:r>
            <a:r>
              <a:rPr lang="en-US" dirty="0">
                <a:latin typeface="Segoe UI"/>
                <a:cs typeface="Segoe UI"/>
              </a:rPr>
              <a:t>π</a:t>
            </a:r>
            <a:r>
              <a:rPr lang="en-US" err="1">
                <a:latin typeface="Segoe UI"/>
                <a:cs typeface="Segoe UI"/>
              </a:rPr>
              <a:t>οι</a:t>
            </a:r>
            <a:r>
              <a:rPr lang="en-US" dirty="0">
                <a:latin typeface="Segoe UI"/>
                <a:cs typeface="Segoe UI"/>
              </a:rPr>
              <a:t>α </a:t>
            </a:r>
            <a:r>
              <a:rPr lang="en-US" err="1">
                <a:latin typeface="Segoe UI"/>
                <a:cs typeface="Segoe UI"/>
              </a:rPr>
              <a:t>σημ</a:t>
            </a:r>
            <a:r>
              <a:rPr lang="en-US" dirty="0">
                <a:latin typeface="Segoe UI"/>
                <a:cs typeface="Segoe UI"/>
              </a:rPr>
              <a:t>α</a:t>
            </a:r>
            <a:r>
              <a:rPr lang="en-US" err="1">
                <a:latin typeface="Segoe UI"/>
                <a:cs typeface="Segoe UI"/>
              </a:rPr>
              <a:t>ντικά</a:t>
            </a:r>
            <a:r>
              <a:rPr lang="en-US" dirty="0">
                <a:latin typeface="Segoe UI"/>
                <a:cs typeface="Segoe UI"/>
              </a:rPr>
              <a:t> </a:t>
            </a:r>
            <a:r>
              <a:rPr lang="en-US" err="1">
                <a:latin typeface="Segoe UI"/>
                <a:cs typeface="Segoe UI"/>
              </a:rPr>
              <a:t>της</a:t>
            </a:r>
            <a:r>
              <a:rPr lang="en-US" dirty="0">
                <a:latin typeface="Segoe UI"/>
                <a:cs typeface="Segoe UI"/>
              </a:rPr>
              <a:t> </a:t>
            </a:r>
            <a:r>
              <a:rPr lang="en-US" err="1">
                <a:latin typeface="Segoe UI"/>
                <a:cs typeface="Segoe UI"/>
              </a:rPr>
              <a:t>έργ</a:t>
            </a:r>
            <a:r>
              <a:rPr lang="en-US" dirty="0">
                <a:latin typeface="Segoe UI"/>
                <a:cs typeface="Segoe UI"/>
              </a:rPr>
              <a:t>α </a:t>
            </a:r>
            <a:r>
              <a:rPr lang="en-US" err="1">
                <a:latin typeface="Segoe UI"/>
                <a:cs typeface="Segoe UI"/>
              </a:rPr>
              <a:t>είν</a:t>
            </a:r>
            <a:r>
              <a:rPr lang="en-US" dirty="0">
                <a:latin typeface="Segoe UI"/>
                <a:cs typeface="Segoe UI"/>
              </a:rPr>
              <a:t>αι:</a:t>
            </a:r>
          </a:p>
        </p:txBody>
      </p:sp>
      <p:grpSp>
        <p:nvGrpSpPr>
          <p:cNvPr id="15" name="Group 14">
            <a:extLst>
              <a:ext uri="{FF2B5EF4-FFF2-40B4-BE49-F238E27FC236}">
                <a16:creationId xmlns:a16="http://schemas.microsoft.com/office/drawing/2014/main" id="{6D07EBC3-B52A-D8F9-2B02-778D5100FA04}"/>
              </a:ext>
            </a:extLst>
          </p:cNvPr>
          <p:cNvGrpSpPr/>
          <p:nvPr/>
        </p:nvGrpSpPr>
        <p:grpSpPr>
          <a:xfrm>
            <a:off x="8117904" y="1043835"/>
            <a:ext cx="4199356" cy="4640894"/>
            <a:chOff x="8117904" y="1043835"/>
            <a:chExt cx="4199356" cy="4640894"/>
          </a:xfrm>
        </p:grpSpPr>
        <p:sp>
          <p:nvSpPr>
            <p:cNvPr id="7" name="TextBox 6">
              <a:extLst>
                <a:ext uri="{FF2B5EF4-FFF2-40B4-BE49-F238E27FC236}">
                  <a16:creationId xmlns:a16="http://schemas.microsoft.com/office/drawing/2014/main" id="{156B9754-28A8-9CAD-0C5D-5DBE70B02827}"/>
                </a:ext>
              </a:extLst>
            </p:cNvPr>
            <p:cNvSpPr txBox="1"/>
            <p:nvPr/>
          </p:nvSpPr>
          <p:spPr>
            <a:xfrm>
              <a:off x="8121041" y="1043835"/>
              <a:ext cx="41962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Η </a:t>
              </a:r>
              <a:r>
                <a:rPr lang="en-US" sz="2800" b="1" err="1">
                  <a:latin typeface="Comic Sans MS"/>
                </a:rPr>
                <a:t>μω</a:t>
              </a:r>
              <a:r>
                <a:rPr lang="en-US" sz="2800" b="1" dirty="0">
                  <a:latin typeface="Comic Sans MS"/>
                </a:rPr>
                <a:t>β </a:t>
              </a:r>
              <a:r>
                <a:rPr lang="en-US" sz="2800" b="1" err="1">
                  <a:latin typeface="Comic Sans MS"/>
                </a:rPr>
                <a:t>ομ</a:t>
              </a:r>
              <a:r>
                <a:rPr lang="en-US" sz="2800" b="1" dirty="0">
                  <a:latin typeface="Comic Sans MS"/>
                </a:rPr>
                <a:t>π</a:t>
              </a:r>
              <a:r>
                <a:rPr lang="en-US" sz="2800" b="1" err="1">
                  <a:latin typeface="Comic Sans MS"/>
                </a:rPr>
                <a:t>ρέλ</a:t>
              </a:r>
              <a:r>
                <a:rPr lang="en-US" sz="2800" b="1" dirty="0">
                  <a:latin typeface="Comic Sans MS"/>
                </a:rPr>
                <a:t>α</a:t>
              </a:r>
              <a:endParaRPr lang="en-US">
                <a:latin typeface="Comic Sans MS"/>
              </a:endParaRPr>
            </a:p>
          </p:txBody>
        </p:sp>
        <p:pic>
          <p:nvPicPr>
            <p:cNvPr id="14" name="Picture 13" descr="A card with a drawing of people sitting on a bench&#10;&#10;Περιγραφή που δημιουργήθηκε αυτόματα">
              <a:extLst>
                <a:ext uri="{FF2B5EF4-FFF2-40B4-BE49-F238E27FC236}">
                  <a16:creationId xmlns:a16="http://schemas.microsoft.com/office/drawing/2014/main" id="{5C16F1C0-1596-F3FA-417D-E02BA12A3EB1}"/>
                </a:ext>
              </a:extLst>
            </p:cNvPr>
            <p:cNvPicPr>
              <a:picLocks noChangeAspect="1"/>
            </p:cNvPicPr>
            <p:nvPr/>
          </p:nvPicPr>
          <p:blipFill>
            <a:blip r:embed="rId3"/>
            <a:stretch>
              <a:fillRect/>
            </a:stretch>
          </p:blipFill>
          <p:spPr>
            <a:xfrm>
              <a:off x="8117904" y="1569929"/>
              <a:ext cx="2824631" cy="4114800"/>
            </a:xfrm>
            <a:prstGeom prst="rect">
              <a:avLst/>
            </a:prstGeom>
          </p:spPr>
        </p:pic>
      </p:grpSp>
      <p:grpSp>
        <p:nvGrpSpPr>
          <p:cNvPr id="19" name="Group 18">
            <a:extLst>
              <a:ext uri="{FF2B5EF4-FFF2-40B4-BE49-F238E27FC236}">
                <a16:creationId xmlns:a16="http://schemas.microsoft.com/office/drawing/2014/main" id="{3E1B8EF5-AB2F-15CA-3B2A-843195CE66B2}"/>
              </a:ext>
            </a:extLst>
          </p:cNvPr>
          <p:cNvGrpSpPr/>
          <p:nvPr/>
        </p:nvGrpSpPr>
        <p:grpSpPr>
          <a:xfrm>
            <a:off x="8117531" y="6941506"/>
            <a:ext cx="4199729" cy="5068866"/>
            <a:chOff x="8117531" y="1043835"/>
            <a:chExt cx="4199729" cy="5068866"/>
          </a:xfrm>
        </p:grpSpPr>
        <p:sp>
          <p:nvSpPr>
            <p:cNvPr id="17" name="TextBox 16">
              <a:extLst>
                <a:ext uri="{FF2B5EF4-FFF2-40B4-BE49-F238E27FC236}">
                  <a16:creationId xmlns:a16="http://schemas.microsoft.com/office/drawing/2014/main" id="{4A929D85-2839-A431-3132-CD83A6898FA9}"/>
                </a:ext>
              </a:extLst>
            </p:cNvPr>
            <p:cNvSpPr txBox="1"/>
            <p:nvPr/>
          </p:nvSpPr>
          <p:spPr>
            <a:xfrm>
              <a:off x="8121041" y="1043835"/>
              <a:ext cx="419621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Ο </a:t>
              </a:r>
              <a:r>
                <a:rPr lang="en-US" sz="2800" b="1" err="1">
                  <a:latin typeface="Comic Sans MS"/>
                </a:rPr>
                <a:t>μεγάλος</a:t>
              </a:r>
              <a:r>
                <a:rPr lang="en-US" sz="2800" b="1" dirty="0">
                  <a:latin typeface="Comic Sans MS"/>
                </a:rPr>
                <a:t> π</a:t>
              </a:r>
              <a:r>
                <a:rPr lang="en-US" sz="2800" b="1" err="1">
                  <a:latin typeface="Comic Sans MS"/>
                </a:rPr>
                <a:t>ερί</a:t>
              </a:r>
              <a:r>
                <a:rPr lang="en-US" sz="2800" b="1" dirty="0">
                  <a:latin typeface="Comic Sans MS"/>
                </a:rPr>
                <a:t>πα</a:t>
              </a:r>
              <a:r>
                <a:rPr lang="en-US" sz="2800" b="1" err="1">
                  <a:latin typeface="Comic Sans MS"/>
                </a:rPr>
                <a:t>τος</a:t>
              </a:r>
              <a:endParaRPr lang="en-US" sz="2800" b="1">
                <a:latin typeface="Comic Sans MS"/>
              </a:endParaRPr>
            </a:p>
            <a:p>
              <a:r>
                <a:rPr lang="en-US" sz="2800" b="1" dirty="0" err="1">
                  <a:latin typeface="Comic Sans MS"/>
                </a:rPr>
                <a:t>του</a:t>
              </a:r>
              <a:r>
                <a:rPr lang="en-US" sz="2800" b="1" dirty="0">
                  <a:latin typeface="Comic Sans MS"/>
                </a:rPr>
                <a:t> </a:t>
              </a:r>
              <a:r>
                <a:rPr lang="en-US" sz="2800" b="1" dirty="0" err="1">
                  <a:latin typeface="Comic Sans MS"/>
                </a:rPr>
                <a:t>Πέτρου</a:t>
              </a:r>
              <a:endParaRPr lang="en-US" sz="2800" b="1" dirty="0">
                <a:latin typeface="Comic Sans MS"/>
              </a:endParaRPr>
            </a:p>
          </p:txBody>
        </p:sp>
        <p:pic>
          <p:nvPicPr>
            <p:cNvPr id="18" name="Picture 17" descr="A child sitting on a table with a cat and a dog&#10;&#10;Περιγραφή που δημιουργήθηκε αυτόματα">
              <a:extLst>
                <a:ext uri="{FF2B5EF4-FFF2-40B4-BE49-F238E27FC236}">
                  <a16:creationId xmlns:a16="http://schemas.microsoft.com/office/drawing/2014/main" id="{08C0D458-94E9-A624-087D-2258E5F9F92F}"/>
                </a:ext>
              </a:extLst>
            </p:cNvPr>
            <p:cNvPicPr>
              <a:picLocks noChangeAspect="1"/>
            </p:cNvPicPr>
            <p:nvPr/>
          </p:nvPicPr>
          <p:blipFill>
            <a:blip r:embed="rId4"/>
            <a:stretch>
              <a:fillRect/>
            </a:stretch>
          </p:blipFill>
          <p:spPr>
            <a:xfrm>
              <a:off x="8117531" y="1997901"/>
              <a:ext cx="2804501" cy="4114800"/>
            </a:xfrm>
            <a:prstGeom prst="rect">
              <a:avLst/>
            </a:prstGeom>
          </p:spPr>
        </p:pic>
      </p:grpSp>
      <p:grpSp>
        <p:nvGrpSpPr>
          <p:cNvPr id="9" name="Group 12">
            <a:extLst>
              <a:ext uri="{FF2B5EF4-FFF2-40B4-BE49-F238E27FC236}">
                <a16:creationId xmlns:a16="http://schemas.microsoft.com/office/drawing/2014/main" id="{56A123F6-43E9-16C8-00C3-3AA0766E4A4C}"/>
              </a:ext>
            </a:extLst>
          </p:cNvPr>
          <p:cNvGrpSpPr/>
          <p:nvPr/>
        </p:nvGrpSpPr>
        <p:grpSpPr>
          <a:xfrm>
            <a:off x="8121041" y="-4808748"/>
            <a:ext cx="4312635" cy="4630455"/>
            <a:chOff x="8121041" y="1043835"/>
            <a:chExt cx="4312635" cy="4630455"/>
          </a:xfrm>
        </p:grpSpPr>
        <p:pic>
          <p:nvPicPr>
            <p:cNvPr id="5" name="Picture 9" descr="A tiger on rocks with a house and a windmill&#10;&#10;Περιγραφή που δημιουργήθηκε αυτόματα">
              <a:extLst>
                <a:ext uri="{FF2B5EF4-FFF2-40B4-BE49-F238E27FC236}">
                  <a16:creationId xmlns:a16="http://schemas.microsoft.com/office/drawing/2014/main" id="{5000665B-9039-748A-B519-C3825A79674C}"/>
                </a:ext>
              </a:extLst>
            </p:cNvPr>
            <p:cNvPicPr>
              <a:picLocks noChangeAspect="1"/>
            </p:cNvPicPr>
            <p:nvPr/>
          </p:nvPicPr>
          <p:blipFill>
            <a:blip r:embed="rId5"/>
            <a:stretch>
              <a:fillRect/>
            </a:stretch>
          </p:blipFill>
          <p:spPr>
            <a:xfrm>
              <a:off x="8121626" y="1559490"/>
              <a:ext cx="2691925" cy="4114800"/>
            </a:xfrm>
            <a:prstGeom prst="rect">
              <a:avLst/>
            </a:prstGeom>
          </p:spPr>
        </p:pic>
        <p:sp>
          <p:nvSpPr>
            <p:cNvPr id="6" name="TextBox 5">
              <a:extLst>
                <a:ext uri="{FF2B5EF4-FFF2-40B4-BE49-F238E27FC236}">
                  <a16:creationId xmlns:a16="http://schemas.microsoft.com/office/drawing/2014/main" id="{5D085364-E2DA-B057-7A15-695D9C4C3AFD}"/>
                </a:ext>
              </a:extLst>
            </p:cNvPr>
            <p:cNvSpPr txBox="1"/>
            <p:nvPr/>
          </p:nvSpPr>
          <p:spPr>
            <a:xfrm>
              <a:off x="8121041" y="1043835"/>
              <a:ext cx="4312635"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err="1">
                  <a:latin typeface="Comic Sans MS"/>
                </a:rPr>
                <a:t>Το</a:t>
              </a:r>
              <a:r>
                <a:rPr lang="en-US" sz="2600" b="1" dirty="0">
                  <a:latin typeface="Comic Sans MS"/>
                </a:rPr>
                <a:t> καπ</a:t>
              </a:r>
              <a:r>
                <a:rPr lang="en-US" sz="2600" b="1" dirty="0" err="1">
                  <a:latin typeface="Comic Sans MS"/>
                </a:rPr>
                <a:t>λάνι</a:t>
              </a:r>
              <a:r>
                <a:rPr lang="en-US" sz="2600" b="1" dirty="0">
                  <a:latin typeface="Comic Sans MS"/>
                </a:rPr>
                <a:t> </a:t>
              </a:r>
              <a:r>
                <a:rPr lang="en-US" sz="2600" b="1" dirty="0" err="1">
                  <a:latin typeface="Comic Sans MS"/>
                </a:rPr>
                <a:t>της</a:t>
              </a:r>
              <a:r>
                <a:rPr lang="en-US" sz="2600" b="1" dirty="0">
                  <a:latin typeface="Comic Sans MS"/>
                </a:rPr>
                <a:t> β</a:t>
              </a:r>
              <a:r>
                <a:rPr lang="en-US" sz="2600" b="1" dirty="0" err="1">
                  <a:latin typeface="Comic Sans MS"/>
                </a:rPr>
                <a:t>ιτρίν</a:t>
              </a:r>
              <a:r>
                <a:rPr lang="en-US" sz="2600" b="1" dirty="0">
                  <a:latin typeface="Comic Sans MS"/>
                </a:rPr>
                <a:t>ας</a:t>
              </a:r>
            </a:p>
          </p:txBody>
        </p:sp>
      </p:grpSp>
    </p:spTree>
    <p:extLst>
      <p:ext uri="{BB962C8B-B14F-4D97-AF65-F5344CB8AC3E}">
        <p14:creationId xmlns:p14="http://schemas.microsoft.com/office/powerpoint/2010/main" val="3105254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sitting in a chair&#10;&#10;Περιγραφή που δημιουργήθηκε αυτόματα">
            <a:extLst>
              <a:ext uri="{FF2B5EF4-FFF2-40B4-BE49-F238E27FC236}">
                <a16:creationId xmlns:a16="http://schemas.microsoft.com/office/drawing/2014/main" id="{9603A90B-73BF-B000-0399-ADAB020B3C47}"/>
              </a:ext>
            </a:extLst>
          </p:cNvPr>
          <p:cNvPicPr>
            <a:picLocks noChangeAspect="1"/>
          </p:cNvPicPr>
          <p:nvPr/>
        </p:nvPicPr>
        <p:blipFill rotWithShape="1">
          <a:blip r:embed="rId2">
            <a:alphaModFix amt="25000"/>
          </a:blip>
          <a:srcRect r="88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636CD2C2-5767-4A06-CF17-B8BC4415BC2F}"/>
              </a:ext>
            </a:extLst>
          </p:cNvPr>
          <p:cNvSpPr>
            <a:spLocks noGrp="1"/>
          </p:cNvSpPr>
          <p:nvPr>
            <p:ph type="title"/>
          </p:nvPr>
        </p:nvSpPr>
        <p:spPr>
          <a:xfrm>
            <a:off x="1484311" y="685800"/>
            <a:ext cx="10018713" cy="1752599"/>
          </a:xfrm>
        </p:spPr>
        <p:txBody>
          <a:bodyPr anchor="b">
            <a:normAutofit/>
          </a:bodyPr>
          <a:lstStyle/>
          <a:p>
            <a:pPr algn="l"/>
            <a:r>
              <a:rPr lang="en-US" dirty="0">
                <a:latin typeface="Constantia"/>
              </a:rPr>
              <a:t>Η ΣΥΓΓΡΑΦΕΑΣ </a:t>
            </a:r>
            <a:r>
              <a:rPr lang="en-US" u="sng" dirty="0">
                <a:latin typeface="Constantia"/>
              </a:rPr>
              <a:t>ΑΛΚΗ ΖΕΗ</a:t>
            </a:r>
          </a:p>
        </p:txBody>
      </p:sp>
      <p:sp>
        <p:nvSpPr>
          <p:cNvPr id="8" name="Content Placeholder 7">
            <a:extLst>
              <a:ext uri="{FF2B5EF4-FFF2-40B4-BE49-F238E27FC236}">
                <a16:creationId xmlns:a16="http://schemas.microsoft.com/office/drawing/2014/main" id="{ED3EBC40-33A3-3515-2680-FB36CD520CAE}"/>
              </a:ext>
            </a:extLst>
          </p:cNvPr>
          <p:cNvSpPr>
            <a:spLocks noGrp="1"/>
          </p:cNvSpPr>
          <p:nvPr>
            <p:ph idx="1"/>
          </p:nvPr>
        </p:nvSpPr>
        <p:spPr>
          <a:xfrm>
            <a:off x="1269402" y="2666999"/>
            <a:ext cx="10233621" cy="3124201"/>
          </a:xfrm>
        </p:spPr>
        <p:txBody>
          <a:bodyPr anchor="t">
            <a:normAutofit/>
          </a:bodyPr>
          <a:lstStyle/>
          <a:p>
            <a:pPr marL="0" indent="0">
              <a:buNone/>
            </a:pPr>
            <a:r>
              <a:rPr lang="en-US" b="1" err="1">
                <a:latin typeface="Segoe UI"/>
                <a:cs typeface="Segoe UI"/>
              </a:rPr>
              <a:t>Κ</a:t>
            </a:r>
            <a:r>
              <a:rPr lang="en-US" err="1">
                <a:latin typeface="Segoe UI"/>
                <a:cs typeface="Segoe UI"/>
              </a:rPr>
              <a:t>ά</a:t>
            </a:r>
            <a:r>
              <a:rPr lang="en-US" dirty="0">
                <a:latin typeface="Segoe UI"/>
                <a:cs typeface="Segoe UI"/>
              </a:rPr>
              <a:t>π</a:t>
            </a:r>
            <a:r>
              <a:rPr lang="en-US" err="1">
                <a:latin typeface="Segoe UI"/>
                <a:cs typeface="Segoe UI"/>
              </a:rPr>
              <a:t>οι</a:t>
            </a:r>
            <a:r>
              <a:rPr lang="en-US" dirty="0">
                <a:latin typeface="Segoe UI"/>
                <a:cs typeface="Segoe UI"/>
              </a:rPr>
              <a:t>α </a:t>
            </a:r>
            <a:r>
              <a:rPr lang="en-US" err="1">
                <a:latin typeface="Segoe UI"/>
                <a:cs typeface="Segoe UI"/>
              </a:rPr>
              <a:t>σημ</a:t>
            </a:r>
            <a:r>
              <a:rPr lang="en-US" dirty="0">
                <a:latin typeface="Segoe UI"/>
                <a:cs typeface="Segoe UI"/>
              </a:rPr>
              <a:t>α</a:t>
            </a:r>
            <a:r>
              <a:rPr lang="en-US" err="1">
                <a:latin typeface="Segoe UI"/>
                <a:cs typeface="Segoe UI"/>
              </a:rPr>
              <a:t>ντικά</a:t>
            </a:r>
            <a:r>
              <a:rPr lang="en-US" dirty="0">
                <a:latin typeface="Segoe UI"/>
                <a:cs typeface="Segoe UI"/>
              </a:rPr>
              <a:t> </a:t>
            </a:r>
            <a:r>
              <a:rPr lang="en-US" err="1">
                <a:latin typeface="Segoe UI"/>
                <a:cs typeface="Segoe UI"/>
              </a:rPr>
              <a:t>της</a:t>
            </a:r>
            <a:r>
              <a:rPr lang="en-US" dirty="0">
                <a:latin typeface="Segoe UI"/>
                <a:cs typeface="Segoe UI"/>
              </a:rPr>
              <a:t> </a:t>
            </a:r>
            <a:r>
              <a:rPr lang="en-US" err="1">
                <a:latin typeface="Segoe UI"/>
                <a:cs typeface="Segoe UI"/>
              </a:rPr>
              <a:t>έργ</a:t>
            </a:r>
            <a:r>
              <a:rPr lang="en-US" dirty="0">
                <a:latin typeface="Segoe UI"/>
                <a:cs typeface="Segoe UI"/>
              </a:rPr>
              <a:t>α </a:t>
            </a:r>
            <a:r>
              <a:rPr lang="en-US" err="1">
                <a:latin typeface="Segoe UI"/>
                <a:cs typeface="Segoe UI"/>
              </a:rPr>
              <a:t>είν</a:t>
            </a:r>
            <a:r>
              <a:rPr lang="en-US" dirty="0">
                <a:latin typeface="Segoe UI"/>
                <a:cs typeface="Segoe UI"/>
              </a:rPr>
              <a:t>αι:</a:t>
            </a:r>
          </a:p>
        </p:txBody>
      </p:sp>
      <p:grpSp>
        <p:nvGrpSpPr>
          <p:cNvPr id="5" name="Group 4">
            <a:extLst>
              <a:ext uri="{FF2B5EF4-FFF2-40B4-BE49-F238E27FC236}">
                <a16:creationId xmlns:a16="http://schemas.microsoft.com/office/drawing/2014/main" id="{52F40447-BE9B-25B7-039F-60C4001B192B}"/>
              </a:ext>
            </a:extLst>
          </p:cNvPr>
          <p:cNvGrpSpPr/>
          <p:nvPr/>
        </p:nvGrpSpPr>
        <p:grpSpPr>
          <a:xfrm>
            <a:off x="8117531" y="1043835"/>
            <a:ext cx="4199729" cy="5068866"/>
            <a:chOff x="8117531" y="1043835"/>
            <a:chExt cx="4199729" cy="5068866"/>
          </a:xfrm>
        </p:grpSpPr>
        <p:sp>
          <p:nvSpPr>
            <p:cNvPr id="7" name="TextBox 6">
              <a:extLst>
                <a:ext uri="{FF2B5EF4-FFF2-40B4-BE49-F238E27FC236}">
                  <a16:creationId xmlns:a16="http://schemas.microsoft.com/office/drawing/2014/main" id="{156B9754-28A8-9CAD-0C5D-5DBE70B02827}"/>
                </a:ext>
              </a:extLst>
            </p:cNvPr>
            <p:cNvSpPr txBox="1"/>
            <p:nvPr/>
          </p:nvSpPr>
          <p:spPr>
            <a:xfrm>
              <a:off x="8121041" y="1043835"/>
              <a:ext cx="419621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Ο </a:t>
              </a:r>
              <a:r>
                <a:rPr lang="en-US" sz="2800" b="1" err="1">
                  <a:latin typeface="Comic Sans MS"/>
                </a:rPr>
                <a:t>μεγάλος</a:t>
              </a:r>
              <a:r>
                <a:rPr lang="en-US" sz="2800" b="1" dirty="0">
                  <a:latin typeface="Comic Sans MS"/>
                </a:rPr>
                <a:t> π</a:t>
              </a:r>
              <a:r>
                <a:rPr lang="en-US" sz="2800" b="1" err="1">
                  <a:latin typeface="Comic Sans MS"/>
                </a:rPr>
                <a:t>ερί</a:t>
              </a:r>
              <a:r>
                <a:rPr lang="en-US" sz="2800" b="1" dirty="0">
                  <a:latin typeface="Comic Sans MS"/>
                </a:rPr>
                <a:t>πα</a:t>
              </a:r>
              <a:r>
                <a:rPr lang="en-US" sz="2800" b="1" err="1">
                  <a:latin typeface="Comic Sans MS"/>
                </a:rPr>
                <a:t>τος</a:t>
              </a:r>
              <a:endParaRPr lang="en-US" sz="2800" b="1">
                <a:latin typeface="Comic Sans MS"/>
              </a:endParaRPr>
            </a:p>
            <a:p>
              <a:r>
                <a:rPr lang="en-US" sz="2800" b="1" dirty="0" err="1">
                  <a:latin typeface="Comic Sans MS"/>
                </a:rPr>
                <a:t>του</a:t>
              </a:r>
              <a:r>
                <a:rPr lang="en-US" sz="2800" b="1" dirty="0">
                  <a:latin typeface="Comic Sans MS"/>
                </a:rPr>
                <a:t> </a:t>
              </a:r>
              <a:r>
                <a:rPr lang="en-US" sz="2800" b="1" dirty="0" err="1">
                  <a:latin typeface="Comic Sans MS"/>
                </a:rPr>
                <a:t>Πέτρου</a:t>
              </a:r>
              <a:endParaRPr lang="en-US" sz="2800" b="1" dirty="0">
                <a:latin typeface="Comic Sans MS"/>
              </a:endParaRPr>
            </a:p>
          </p:txBody>
        </p:sp>
        <p:pic>
          <p:nvPicPr>
            <p:cNvPr id="3" name="Picture 2" descr="A child sitting on a table with a cat and a dog&#10;&#10;Περιγραφή που δημιουργήθηκε αυτόματα">
              <a:extLst>
                <a:ext uri="{FF2B5EF4-FFF2-40B4-BE49-F238E27FC236}">
                  <a16:creationId xmlns:a16="http://schemas.microsoft.com/office/drawing/2014/main" id="{56D1B55A-A11A-3201-9E67-64B311EF6F5E}"/>
                </a:ext>
              </a:extLst>
            </p:cNvPr>
            <p:cNvPicPr>
              <a:picLocks noChangeAspect="1"/>
            </p:cNvPicPr>
            <p:nvPr/>
          </p:nvPicPr>
          <p:blipFill>
            <a:blip r:embed="rId3"/>
            <a:stretch>
              <a:fillRect/>
            </a:stretch>
          </p:blipFill>
          <p:spPr>
            <a:xfrm>
              <a:off x="8117531" y="1997901"/>
              <a:ext cx="2804501" cy="4114800"/>
            </a:xfrm>
            <a:prstGeom prst="rect">
              <a:avLst/>
            </a:prstGeom>
          </p:spPr>
        </p:pic>
      </p:grpSp>
      <p:grpSp>
        <p:nvGrpSpPr>
          <p:cNvPr id="17" name="Group 16">
            <a:extLst>
              <a:ext uri="{FF2B5EF4-FFF2-40B4-BE49-F238E27FC236}">
                <a16:creationId xmlns:a16="http://schemas.microsoft.com/office/drawing/2014/main" id="{B3B3E996-9887-02D8-6A3C-83C18312FBBA}"/>
              </a:ext>
            </a:extLst>
          </p:cNvPr>
          <p:cNvGrpSpPr/>
          <p:nvPr/>
        </p:nvGrpSpPr>
        <p:grpSpPr>
          <a:xfrm>
            <a:off x="8117904" y="-4895590"/>
            <a:ext cx="4199356" cy="4640894"/>
            <a:chOff x="8117904" y="1043835"/>
            <a:chExt cx="4199356" cy="4640894"/>
          </a:xfrm>
        </p:grpSpPr>
        <p:sp>
          <p:nvSpPr>
            <p:cNvPr id="9" name="TextBox 8">
              <a:extLst>
                <a:ext uri="{FF2B5EF4-FFF2-40B4-BE49-F238E27FC236}">
                  <a16:creationId xmlns:a16="http://schemas.microsoft.com/office/drawing/2014/main" id="{DC13EC46-7D00-BE50-FBBD-75053A6DB028}"/>
                </a:ext>
              </a:extLst>
            </p:cNvPr>
            <p:cNvSpPr txBox="1"/>
            <p:nvPr/>
          </p:nvSpPr>
          <p:spPr>
            <a:xfrm>
              <a:off x="8121041" y="1043835"/>
              <a:ext cx="41962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Η </a:t>
              </a:r>
              <a:r>
                <a:rPr lang="en-US" sz="2800" b="1" err="1">
                  <a:latin typeface="Comic Sans MS"/>
                </a:rPr>
                <a:t>μω</a:t>
              </a:r>
              <a:r>
                <a:rPr lang="en-US" sz="2800" b="1" dirty="0">
                  <a:latin typeface="Comic Sans MS"/>
                </a:rPr>
                <a:t>β </a:t>
              </a:r>
              <a:r>
                <a:rPr lang="en-US" sz="2800" b="1" err="1">
                  <a:latin typeface="Comic Sans MS"/>
                </a:rPr>
                <a:t>ομ</a:t>
              </a:r>
              <a:r>
                <a:rPr lang="en-US" sz="2800" b="1" dirty="0">
                  <a:latin typeface="Comic Sans MS"/>
                </a:rPr>
                <a:t>π</a:t>
              </a:r>
              <a:r>
                <a:rPr lang="en-US" sz="2800" b="1" err="1">
                  <a:latin typeface="Comic Sans MS"/>
                </a:rPr>
                <a:t>ρέλ</a:t>
              </a:r>
              <a:r>
                <a:rPr lang="en-US" sz="2800" b="1" dirty="0">
                  <a:latin typeface="Comic Sans MS"/>
                </a:rPr>
                <a:t>α</a:t>
              </a:r>
              <a:endParaRPr lang="en-US">
                <a:latin typeface="Comic Sans MS"/>
              </a:endParaRPr>
            </a:p>
          </p:txBody>
        </p:sp>
        <p:pic>
          <p:nvPicPr>
            <p:cNvPr id="16" name="Picture 15" descr="A card with a drawing of people sitting on a bench&#10;&#10;Περιγραφή που δημιουργήθηκε αυτόματα">
              <a:extLst>
                <a:ext uri="{FF2B5EF4-FFF2-40B4-BE49-F238E27FC236}">
                  <a16:creationId xmlns:a16="http://schemas.microsoft.com/office/drawing/2014/main" id="{DFF8C012-A93C-028D-0682-948319CBC7AE}"/>
                </a:ext>
              </a:extLst>
            </p:cNvPr>
            <p:cNvPicPr>
              <a:picLocks noChangeAspect="1"/>
            </p:cNvPicPr>
            <p:nvPr/>
          </p:nvPicPr>
          <p:blipFill>
            <a:blip r:embed="rId4"/>
            <a:stretch>
              <a:fillRect/>
            </a:stretch>
          </p:blipFill>
          <p:spPr>
            <a:xfrm>
              <a:off x="8117904" y="1569929"/>
              <a:ext cx="2824631" cy="4114800"/>
            </a:xfrm>
            <a:prstGeom prst="rect">
              <a:avLst/>
            </a:prstGeom>
          </p:spPr>
        </p:pic>
      </p:grpSp>
      <p:grpSp>
        <p:nvGrpSpPr>
          <p:cNvPr id="21" name="Group 20">
            <a:extLst>
              <a:ext uri="{FF2B5EF4-FFF2-40B4-BE49-F238E27FC236}">
                <a16:creationId xmlns:a16="http://schemas.microsoft.com/office/drawing/2014/main" id="{7279B5A4-FCA0-7C1B-7DA5-0855BFF712A8}"/>
              </a:ext>
            </a:extLst>
          </p:cNvPr>
          <p:cNvGrpSpPr/>
          <p:nvPr/>
        </p:nvGrpSpPr>
        <p:grpSpPr>
          <a:xfrm>
            <a:off x="8116866" y="6941506"/>
            <a:ext cx="4200394" cy="4640893"/>
            <a:chOff x="8116866" y="1043835"/>
            <a:chExt cx="4200394" cy="4640893"/>
          </a:xfrm>
        </p:grpSpPr>
        <p:sp>
          <p:nvSpPr>
            <p:cNvPr id="19" name="TextBox 18">
              <a:extLst>
                <a:ext uri="{FF2B5EF4-FFF2-40B4-BE49-F238E27FC236}">
                  <a16:creationId xmlns:a16="http://schemas.microsoft.com/office/drawing/2014/main" id="{A29C8B1D-0ED5-B4AD-60B3-D68063BF42D3}"/>
                </a:ext>
              </a:extLst>
            </p:cNvPr>
            <p:cNvSpPr txBox="1"/>
            <p:nvPr/>
          </p:nvSpPr>
          <p:spPr>
            <a:xfrm>
              <a:off x="8121041" y="1043835"/>
              <a:ext cx="41962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Ο </a:t>
              </a:r>
              <a:r>
                <a:rPr lang="en-US" sz="2800" b="1" err="1">
                  <a:latin typeface="Comic Sans MS"/>
                </a:rPr>
                <a:t>ψεύτης</a:t>
              </a:r>
              <a:r>
                <a:rPr lang="en-US" sz="2800" b="1" dirty="0">
                  <a:latin typeface="Comic Sans MS"/>
                </a:rPr>
                <a:t> παππ</a:t>
              </a:r>
              <a:r>
                <a:rPr lang="en-US" sz="2800" b="1" err="1">
                  <a:latin typeface="Comic Sans MS"/>
                </a:rPr>
                <a:t>ούς</a:t>
              </a:r>
              <a:endParaRPr lang="en-US">
                <a:latin typeface="Comic Sans MS"/>
              </a:endParaRPr>
            </a:p>
          </p:txBody>
        </p:sp>
        <p:pic>
          <p:nvPicPr>
            <p:cNvPr id="20" name="Picture 19">
              <a:extLst>
                <a:ext uri="{FF2B5EF4-FFF2-40B4-BE49-F238E27FC236}">
                  <a16:creationId xmlns:a16="http://schemas.microsoft.com/office/drawing/2014/main" id="{9EF911E2-0140-C604-8941-7D7CF5F24C29}"/>
                </a:ext>
              </a:extLst>
            </p:cNvPr>
            <p:cNvPicPr>
              <a:picLocks noChangeAspect="1"/>
            </p:cNvPicPr>
            <p:nvPr/>
          </p:nvPicPr>
          <p:blipFill>
            <a:blip r:embed="rId5"/>
            <a:stretch>
              <a:fillRect/>
            </a:stretch>
          </p:blipFill>
          <p:spPr>
            <a:xfrm>
              <a:off x="8116866" y="1569928"/>
              <a:ext cx="2743200" cy="4114800"/>
            </a:xfrm>
            <a:prstGeom prst="rect">
              <a:avLst/>
            </a:prstGeom>
          </p:spPr>
        </p:pic>
      </p:grpSp>
    </p:spTree>
    <p:extLst>
      <p:ext uri="{BB962C8B-B14F-4D97-AF65-F5344CB8AC3E}">
        <p14:creationId xmlns:p14="http://schemas.microsoft.com/office/powerpoint/2010/main" val="23674667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sitting in a chair&#10;&#10;Περιγραφή που δημιουργήθηκε αυτόματα">
            <a:extLst>
              <a:ext uri="{FF2B5EF4-FFF2-40B4-BE49-F238E27FC236}">
                <a16:creationId xmlns:a16="http://schemas.microsoft.com/office/drawing/2014/main" id="{9603A90B-73BF-B000-0399-ADAB020B3C47}"/>
              </a:ext>
            </a:extLst>
          </p:cNvPr>
          <p:cNvPicPr>
            <a:picLocks noChangeAspect="1"/>
          </p:cNvPicPr>
          <p:nvPr/>
        </p:nvPicPr>
        <p:blipFill rotWithShape="1">
          <a:blip r:embed="rId2">
            <a:alphaModFix amt="25000"/>
          </a:blip>
          <a:srcRect r="888"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636CD2C2-5767-4A06-CF17-B8BC4415BC2F}"/>
              </a:ext>
            </a:extLst>
          </p:cNvPr>
          <p:cNvSpPr>
            <a:spLocks noGrp="1"/>
          </p:cNvSpPr>
          <p:nvPr>
            <p:ph type="title"/>
          </p:nvPr>
        </p:nvSpPr>
        <p:spPr>
          <a:xfrm>
            <a:off x="1484311" y="685800"/>
            <a:ext cx="10018713" cy="1752599"/>
          </a:xfrm>
        </p:spPr>
        <p:txBody>
          <a:bodyPr anchor="b">
            <a:normAutofit/>
          </a:bodyPr>
          <a:lstStyle/>
          <a:p>
            <a:pPr algn="l"/>
            <a:r>
              <a:rPr lang="en-US" dirty="0">
                <a:latin typeface="Constantia"/>
              </a:rPr>
              <a:t>Η ΣΥΓΓΡΑΦΕΑΣ </a:t>
            </a:r>
            <a:r>
              <a:rPr lang="en-US" u="sng" dirty="0">
                <a:latin typeface="Constantia"/>
              </a:rPr>
              <a:t>ΑΛΚΗ ΖΕΗ</a:t>
            </a:r>
          </a:p>
        </p:txBody>
      </p:sp>
      <p:sp>
        <p:nvSpPr>
          <p:cNvPr id="8" name="Content Placeholder 7">
            <a:extLst>
              <a:ext uri="{FF2B5EF4-FFF2-40B4-BE49-F238E27FC236}">
                <a16:creationId xmlns:a16="http://schemas.microsoft.com/office/drawing/2014/main" id="{ED3EBC40-33A3-3515-2680-FB36CD520CAE}"/>
              </a:ext>
            </a:extLst>
          </p:cNvPr>
          <p:cNvSpPr>
            <a:spLocks noGrp="1"/>
          </p:cNvSpPr>
          <p:nvPr>
            <p:ph idx="1"/>
          </p:nvPr>
        </p:nvSpPr>
        <p:spPr>
          <a:xfrm>
            <a:off x="1269402" y="2666999"/>
            <a:ext cx="10233621" cy="3124201"/>
          </a:xfrm>
        </p:spPr>
        <p:txBody>
          <a:bodyPr anchor="t">
            <a:normAutofit/>
          </a:bodyPr>
          <a:lstStyle/>
          <a:p>
            <a:pPr marL="0" indent="0">
              <a:buNone/>
            </a:pPr>
            <a:r>
              <a:rPr lang="en-US" b="1" err="1">
                <a:latin typeface="Segoe UI"/>
                <a:cs typeface="Segoe UI"/>
              </a:rPr>
              <a:t>Κ</a:t>
            </a:r>
            <a:r>
              <a:rPr lang="en-US" err="1">
                <a:latin typeface="Segoe UI"/>
                <a:cs typeface="Segoe UI"/>
              </a:rPr>
              <a:t>ά</a:t>
            </a:r>
            <a:r>
              <a:rPr lang="en-US" dirty="0">
                <a:latin typeface="Segoe UI"/>
                <a:cs typeface="Segoe UI"/>
              </a:rPr>
              <a:t>π</a:t>
            </a:r>
            <a:r>
              <a:rPr lang="en-US" err="1">
                <a:latin typeface="Segoe UI"/>
                <a:cs typeface="Segoe UI"/>
              </a:rPr>
              <a:t>οι</a:t>
            </a:r>
            <a:r>
              <a:rPr lang="en-US" dirty="0">
                <a:latin typeface="Segoe UI"/>
                <a:cs typeface="Segoe UI"/>
              </a:rPr>
              <a:t>α </a:t>
            </a:r>
            <a:r>
              <a:rPr lang="en-US" err="1">
                <a:latin typeface="Segoe UI"/>
                <a:cs typeface="Segoe UI"/>
              </a:rPr>
              <a:t>σημ</a:t>
            </a:r>
            <a:r>
              <a:rPr lang="en-US" dirty="0">
                <a:latin typeface="Segoe UI"/>
                <a:cs typeface="Segoe UI"/>
              </a:rPr>
              <a:t>α</a:t>
            </a:r>
            <a:r>
              <a:rPr lang="en-US" err="1">
                <a:latin typeface="Segoe UI"/>
                <a:cs typeface="Segoe UI"/>
              </a:rPr>
              <a:t>ντικά</a:t>
            </a:r>
            <a:r>
              <a:rPr lang="en-US" dirty="0">
                <a:latin typeface="Segoe UI"/>
                <a:cs typeface="Segoe UI"/>
              </a:rPr>
              <a:t> </a:t>
            </a:r>
            <a:r>
              <a:rPr lang="en-US" err="1">
                <a:latin typeface="Segoe UI"/>
                <a:cs typeface="Segoe UI"/>
              </a:rPr>
              <a:t>της</a:t>
            </a:r>
            <a:r>
              <a:rPr lang="en-US" dirty="0">
                <a:latin typeface="Segoe UI"/>
                <a:cs typeface="Segoe UI"/>
              </a:rPr>
              <a:t> </a:t>
            </a:r>
            <a:r>
              <a:rPr lang="en-US" err="1">
                <a:latin typeface="Segoe UI"/>
                <a:cs typeface="Segoe UI"/>
              </a:rPr>
              <a:t>έργ</a:t>
            </a:r>
            <a:r>
              <a:rPr lang="en-US" dirty="0">
                <a:latin typeface="Segoe UI"/>
                <a:cs typeface="Segoe UI"/>
              </a:rPr>
              <a:t>α </a:t>
            </a:r>
            <a:r>
              <a:rPr lang="en-US" err="1">
                <a:latin typeface="Segoe UI"/>
                <a:cs typeface="Segoe UI"/>
              </a:rPr>
              <a:t>είν</a:t>
            </a:r>
            <a:r>
              <a:rPr lang="en-US" dirty="0">
                <a:latin typeface="Segoe UI"/>
                <a:cs typeface="Segoe UI"/>
              </a:rPr>
              <a:t>αι:</a:t>
            </a:r>
          </a:p>
        </p:txBody>
      </p:sp>
      <p:grpSp>
        <p:nvGrpSpPr>
          <p:cNvPr id="15" name="Group 14">
            <a:extLst>
              <a:ext uri="{FF2B5EF4-FFF2-40B4-BE49-F238E27FC236}">
                <a16:creationId xmlns:a16="http://schemas.microsoft.com/office/drawing/2014/main" id="{2DA7929B-1580-0358-DF0D-44DDBB284A39}"/>
              </a:ext>
            </a:extLst>
          </p:cNvPr>
          <p:cNvGrpSpPr/>
          <p:nvPr/>
        </p:nvGrpSpPr>
        <p:grpSpPr>
          <a:xfrm>
            <a:off x="8116866" y="1043835"/>
            <a:ext cx="4200394" cy="4640893"/>
            <a:chOff x="8116866" y="1043835"/>
            <a:chExt cx="4200394" cy="4640893"/>
          </a:xfrm>
        </p:grpSpPr>
        <p:sp>
          <p:nvSpPr>
            <p:cNvPr id="10" name="TextBox 9">
              <a:extLst>
                <a:ext uri="{FF2B5EF4-FFF2-40B4-BE49-F238E27FC236}">
                  <a16:creationId xmlns:a16="http://schemas.microsoft.com/office/drawing/2014/main" id="{8DA94161-4FEA-48C3-75D8-DD3B2F08371C}"/>
                </a:ext>
              </a:extLst>
            </p:cNvPr>
            <p:cNvSpPr txBox="1"/>
            <p:nvPr/>
          </p:nvSpPr>
          <p:spPr>
            <a:xfrm>
              <a:off x="8121041" y="1043835"/>
              <a:ext cx="41962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Ο </a:t>
              </a:r>
              <a:r>
                <a:rPr lang="en-US" sz="2800" b="1" err="1">
                  <a:latin typeface="Comic Sans MS"/>
                </a:rPr>
                <a:t>ψεύτης</a:t>
              </a:r>
              <a:r>
                <a:rPr lang="en-US" sz="2800" b="1" dirty="0">
                  <a:latin typeface="Comic Sans MS"/>
                </a:rPr>
                <a:t> παππ</a:t>
              </a:r>
              <a:r>
                <a:rPr lang="en-US" sz="2800" b="1" err="1">
                  <a:latin typeface="Comic Sans MS"/>
                </a:rPr>
                <a:t>ούς</a:t>
              </a:r>
              <a:endParaRPr lang="en-US">
                <a:latin typeface="Comic Sans MS"/>
              </a:endParaRPr>
            </a:p>
          </p:txBody>
        </p:sp>
        <p:pic>
          <p:nvPicPr>
            <p:cNvPr id="14" name="Picture 13">
              <a:extLst>
                <a:ext uri="{FF2B5EF4-FFF2-40B4-BE49-F238E27FC236}">
                  <a16:creationId xmlns:a16="http://schemas.microsoft.com/office/drawing/2014/main" id="{C2212B0D-DCF8-B07D-97C8-AFEF719CD5DE}"/>
                </a:ext>
              </a:extLst>
            </p:cNvPr>
            <p:cNvPicPr>
              <a:picLocks noChangeAspect="1"/>
            </p:cNvPicPr>
            <p:nvPr/>
          </p:nvPicPr>
          <p:blipFill>
            <a:blip r:embed="rId3"/>
            <a:stretch>
              <a:fillRect/>
            </a:stretch>
          </p:blipFill>
          <p:spPr>
            <a:xfrm>
              <a:off x="8116866" y="1569928"/>
              <a:ext cx="2743200" cy="4114800"/>
            </a:xfrm>
            <a:prstGeom prst="rect">
              <a:avLst/>
            </a:prstGeom>
          </p:spPr>
        </p:pic>
      </p:grpSp>
      <p:grpSp>
        <p:nvGrpSpPr>
          <p:cNvPr id="13" name="Group 4">
            <a:extLst>
              <a:ext uri="{FF2B5EF4-FFF2-40B4-BE49-F238E27FC236}">
                <a16:creationId xmlns:a16="http://schemas.microsoft.com/office/drawing/2014/main" id="{4AF4138B-08F6-C68D-61EB-D08333CA147A}"/>
              </a:ext>
            </a:extLst>
          </p:cNvPr>
          <p:cNvGrpSpPr/>
          <p:nvPr/>
        </p:nvGrpSpPr>
        <p:grpSpPr>
          <a:xfrm>
            <a:off x="8117531" y="-5253248"/>
            <a:ext cx="4199729" cy="5068866"/>
            <a:chOff x="8117531" y="1043835"/>
            <a:chExt cx="4199729" cy="5068866"/>
          </a:xfrm>
        </p:grpSpPr>
        <p:sp>
          <p:nvSpPr>
            <p:cNvPr id="9" name="TextBox 8">
              <a:extLst>
                <a:ext uri="{FF2B5EF4-FFF2-40B4-BE49-F238E27FC236}">
                  <a16:creationId xmlns:a16="http://schemas.microsoft.com/office/drawing/2014/main" id="{DA7D0738-89CC-5BDA-0F21-045F0BF5449A}"/>
                </a:ext>
              </a:extLst>
            </p:cNvPr>
            <p:cNvSpPr txBox="1"/>
            <p:nvPr/>
          </p:nvSpPr>
          <p:spPr>
            <a:xfrm>
              <a:off x="8121041" y="1043835"/>
              <a:ext cx="419621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omic Sans MS"/>
                </a:rPr>
                <a:t>Ο </a:t>
              </a:r>
              <a:r>
                <a:rPr lang="en-US" sz="2800" b="1" err="1">
                  <a:latin typeface="Comic Sans MS"/>
                </a:rPr>
                <a:t>μεγάλος</a:t>
              </a:r>
              <a:r>
                <a:rPr lang="en-US" sz="2800" b="1" dirty="0">
                  <a:latin typeface="Comic Sans MS"/>
                </a:rPr>
                <a:t> π</a:t>
              </a:r>
              <a:r>
                <a:rPr lang="en-US" sz="2800" b="1" err="1">
                  <a:latin typeface="Comic Sans MS"/>
                </a:rPr>
                <a:t>ερί</a:t>
              </a:r>
              <a:r>
                <a:rPr lang="en-US" sz="2800" b="1" dirty="0">
                  <a:latin typeface="Comic Sans MS"/>
                </a:rPr>
                <a:t>πα</a:t>
              </a:r>
              <a:r>
                <a:rPr lang="en-US" sz="2800" b="1" err="1">
                  <a:latin typeface="Comic Sans MS"/>
                </a:rPr>
                <a:t>τος</a:t>
              </a:r>
              <a:endParaRPr lang="en-US" sz="2800" b="1">
                <a:latin typeface="Comic Sans MS"/>
              </a:endParaRPr>
            </a:p>
            <a:p>
              <a:r>
                <a:rPr lang="en-US" sz="2800" b="1" dirty="0" err="1">
                  <a:latin typeface="Comic Sans MS"/>
                </a:rPr>
                <a:t>του</a:t>
              </a:r>
              <a:r>
                <a:rPr lang="en-US" sz="2800" b="1" dirty="0">
                  <a:latin typeface="Comic Sans MS"/>
                </a:rPr>
                <a:t> </a:t>
              </a:r>
              <a:r>
                <a:rPr lang="en-US" sz="2800" b="1" dirty="0" err="1">
                  <a:latin typeface="Comic Sans MS"/>
                </a:rPr>
                <a:t>Πέτρου</a:t>
              </a:r>
              <a:endParaRPr lang="en-US" sz="2800" b="1" dirty="0">
                <a:latin typeface="Comic Sans MS"/>
              </a:endParaRPr>
            </a:p>
          </p:txBody>
        </p:sp>
        <p:pic>
          <p:nvPicPr>
            <p:cNvPr id="12" name="Picture 2" descr="A child sitting on a table with a cat and a dog&#10;&#10;Περιγραφή που δημιουργήθηκε αυτόματα">
              <a:extLst>
                <a:ext uri="{FF2B5EF4-FFF2-40B4-BE49-F238E27FC236}">
                  <a16:creationId xmlns:a16="http://schemas.microsoft.com/office/drawing/2014/main" id="{46F102F7-76E2-4DB4-FBEF-95FC6D021772}"/>
                </a:ext>
              </a:extLst>
            </p:cNvPr>
            <p:cNvPicPr>
              <a:picLocks noChangeAspect="1"/>
            </p:cNvPicPr>
            <p:nvPr/>
          </p:nvPicPr>
          <p:blipFill>
            <a:blip r:embed="rId4"/>
            <a:stretch>
              <a:fillRect/>
            </a:stretch>
          </p:blipFill>
          <p:spPr>
            <a:xfrm>
              <a:off x="8117531" y="1997901"/>
              <a:ext cx="2804501" cy="4114800"/>
            </a:xfrm>
            <a:prstGeom prst="rect">
              <a:avLst/>
            </a:prstGeom>
          </p:spPr>
        </p:pic>
      </p:grpSp>
    </p:spTree>
    <p:extLst>
      <p:ext uri="{BB962C8B-B14F-4D97-AF65-F5344CB8AC3E}">
        <p14:creationId xmlns:p14="http://schemas.microsoft.com/office/powerpoint/2010/main" val="11435467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Parallax</vt:lpstr>
      <vt:lpstr>Ο ΨΕΥΤΗΣ ΠΑΠΠΟΥΣ</vt:lpstr>
      <vt:lpstr>Η ΣΥΓΓΡΑΦΕΑΣ ΑΛΚΗ ΖΕΗ</vt:lpstr>
      <vt:lpstr>Η ΣΥΓΓΡΑΦΕΑΣ ΑΛΚΗ ΖΕΗ</vt:lpstr>
      <vt:lpstr>Η ΣΥΓΓΡΑΦΕΑΣ ΑΛΚΗ ΖΕΗ</vt:lpstr>
      <vt:lpstr>Η ΣΥΓΓΡΑΦΕΑΣ ΑΛΚΗ ΖΕΗ</vt:lpstr>
      <vt:lpstr>Η ΣΥΓΓΡΑΦΕΑΣ ΑΛΚΗ ΖΕΗ</vt:lpstr>
      <vt:lpstr>Η ΣΥΓΓΡΑΦΕΑΣ ΑΛΚΗ ΖΕΗ</vt:lpstr>
      <vt:lpstr>Η ΣΥΓΓΡΑΦΕΑΣ ΑΛΚΗ ΖΕΗ</vt:lpstr>
      <vt:lpstr>Η ΣΥΓΓΡΑΦΕΑΣ ΑΛΚΗ ΖΕΗ</vt:lpstr>
      <vt:lpstr>Η ΣΥΓΓΡΑΦΕΑΣ ΑΛΚΗ ΖΕΗ</vt:lpstr>
      <vt:lpstr>Η ΥΠΟΘΕΣΗ ΤΟΥ ΒΙΒΛΙΟΥ ΠΕΡΙΛΕΠΤΙΚΑ</vt:lpstr>
      <vt:lpstr>Η ΥΠΟΘΕΣΗ ΤΟΥ ΒΙΒΛΙΟΥ ΠΕΡΙΛΕΠΤΙΚΑ</vt:lpstr>
      <vt:lpstr>Η ΥΠΟΘΕΣΗ ΠΟΥ ΔΙΑΔΡΑΜΑΤΙΖΕΤΑΙ ΚΑΙ ΠΟΙΟΣ Ο ΧΡΟΝΟΣ;</vt:lpstr>
      <vt:lpstr>Ποια είναι τα θέματα που θίγονται στο βιβλίο;</vt:lpstr>
      <vt:lpstr>ΤΟ ΠΡΟΣΩΠΟ ΠΟΥ ΑΓΑΠΗΣΑΜΕ</vt:lpstr>
      <vt:lpstr>ΚΑΛΟ ΤΟ ΤΕΛΟΣ; ΑΝ ΟΧΙ, ΤΙ ΘΑ ΑΛΛΑΖΑΤΕ;</vt:lpstr>
      <vt:lpstr>ΘΑ ΠΡΟΤΕΙΝΑΤΕ ΤΟ ΒΙΒΛΙΟ ΣΕ ΚΑΠΟΙΟΝ ΦΙΛΟ ΣΑΣ;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687</cp:revision>
  <dcterms:created xsi:type="dcterms:W3CDTF">2024-04-21T05:18:49Z</dcterms:created>
  <dcterms:modified xsi:type="dcterms:W3CDTF">2024-05-14T19:46:51Z</dcterms:modified>
</cp:coreProperties>
</file>