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8" r:id="rId2"/>
    <p:sldId id="257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0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34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032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05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046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12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56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034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85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923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97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35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55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7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92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83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07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43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511CBF-C5E3-424E-AC5F-9AFF3A4FD3EE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75CA5E-6F18-4114-A7E7-930DD3F1C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819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520" y="3169919"/>
            <a:ext cx="10668000" cy="1530771"/>
          </a:xfrm>
          <a:solidFill>
            <a:srgbClr val="BA10E8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voix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reves</a:t>
            </a:r>
            <a:endParaRPr lang="en-US" sz="8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13776959" y="4385732"/>
            <a:ext cx="629919" cy="1405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 rot="1238849">
            <a:off x="9519920" y="294640"/>
            <a:ext cx="822960" cy="82296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21285802">
            <a:off x="-248921" y="2157496"/>
            <a:ext cx="1452880" cy="1391920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BA1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 rot="1421157">
            <a:off x="10294203" y="2461260"/>
            <a:ext cx="1158240" cy="1092200"/>
          </a:xfrm>
          <a:prstGeom prst="heart">
            <a:avLst/>
          </a:prstGeom>
          <a:solidFill>
            <a:schemeClr val="accent1">
              <a:lumMod val="75000"/>
            </a:schemeClr>
          </a:solidFill>
          <a:ln>
            <a:solidFill>
              <a:srgbClr val="BA1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 rot="20563395">
            <a:off x="8883574" y="802699"/>
            <a:ext cx="661376" cy="660004"/>
          </a:xfrm>
          <a:prstGeom prst="smileyFac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52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81389">
            <a:off x="97821" y="-632280"/>
            <a:ext cx="6007072" cy="3759200"/>
          </a:xfrm>
        </p:spPr>
        <p:txBody>
          <a:bodyPr>
            <a:noAutofit/>
            <a:scene3d>
              <a:camera prst="orthographicFront">
                <a:rot lat="325797" lon="21330777" rev="26447"/>
              </a:camera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b="1" i="1" dirty="0" smtClean="0">
                <a:effectLst>
                  <a:glow>
                    <a:schemeClr val="accent1">
                      <a:alpha val="0"/>
                    </a:schemeClr>
                  </a:glow>
                  <a:outerShdw blurRad="1270000" dist="2540000" dir="21540000" sx="200000" sy="200000" algn="tl">
                    <a:srgbClr val="000000">
                      <a:alpha val="0"/>
                    </a:srgbClr>
                  </a:outerShdw>
                  <a:reflection blurRad="1270000" stA="0" dist="1270000" dir="5400000" sy="-100000" algn="bl" rotWithShape="0"/>
                </a:effectLst>
                <a:latin typeface="Freestyle Script" panose="030804020302050B0404" pitchFamily="66" charset="0"/>
              </a:rPr>
              <a:t>La  </a:t>
            </a:r>
            <a:r>
              <a:rPr lang="en-US" sz="6600" b="1" i="1" dirty="0" err="1" smtClean="0">
                <a:effectLst>
                  <a:glow>
                    <a:schemeClr val="accent1">
                      <a:alpha val="0"/>
                    </a:schemeClr>
                  </a:glow>
                  <a:outerShdw blurRad="1270000" dist="2540000" dir="21540000" sx="200000" sy="200000" algn="tl">
                    <a:srgbClr val="000000">
                      <a:alpha val="0"/>
                    </a:srgbClr>
                  </a:outerShdw>
                  <a:reflection blurRad="1270000" stA="0" dist="1270000" dir="5400000" sy="-100000" algn="bl" rotWithShape="0"/>
                </a:effectLst>
                <a:latin typeface="Freestyle Script" panose="030804020302050B0404" pitchFamily="66" charset="0"/>
              </a:rPr>
              <a:t>paix</a:t>
            </a:r>
            <a:r>
              <a:rPr lang="en-US" sz="6600" b="1" i="1" dirty="0" smtClean="0">
                <a:effectLst>
                  <a:glow>
                    <a:schemeClr val="accent1">
                      <a:alpha val="0"/>
                    </a:schemeClr>
                  </a:glow>
                  <a:outerShdw blurRad="1270000" dist="2540000" dir="21540000" sx="200000" sy="200000" algn="tl">
                    <a:srgbClr val="000000">
                      <a:alpha val="0"/>
                    </a:srgbClr>
                  </a:outerShdw>
                  <a:reflection blurRad="1270000" stA="0" dist="1270000" dir="5400000" sy="-100000" algn="bl" rotWithShape="0"/>
                </a:effectLst>
                <a:latin typeface="Freestyle Script" panose="030804020302050B0404" pitchFamily="66" charset="0"/>
              </a:rPr>
              <a:t>  </a:t>
            </a:r>
            <a:r>
              <a:rPr lang="en-US" sz="6600" b="1" i="1" dirty="0">
                <a:effectLst>
                  <a:glow>
                    <a:schemeClr val="accent1">
                      <a:alpha val="0"/>
                    </a:schemeClr>
                  </a:glow>
                  <a:outerShdw blurRad="1270000" dist="2540000" dir="21540000" sx="200000" sy="200000" algn="tl">
                    <a:srgbClr val="000000">
                      <a:alpha val="0"/>
                    </a:srgbClr>
                  </a:outerShdw>
                  <a:reflection blurRad="1270000" stA="0" dist="1270000" dir="5400000" sy="-100000" algn="bl" rotWithShape="0"/>
                </a:effectLst>
                <a:latin typeface="Freestyle Script" panose="030804020302050B0404" pitchFamily="66" charset="0"/>
              </a:rPr>
              <a:t>commence</a:t>
            </a:r>
            <a:r>
              <a:rPr lang="en-US" sz="6600" b="1" i="1" dirty="0" smtClean="0">
                <a:effectLst>
                  <a:glow>
                    <a:schemeClr val="accent1">
                      <a:alpha val="0"/>
                    </a:schemeClr>
                  </a:glow>
                  <a:outerShdw blurRad="1270000" dist="2540000" dir="21540000" sx="200000" sy="200000" algn="tl">
                    <a:srgbClr val="000000">
                      <a:alpha val="0"/>
                    </a:srgbClr>
                  </a:outerShdw>
                  <a:reflection blurRad="1270000" stA="0" dist="1270000" dir="5400000" sy="-100000" algn="bl" rotWithShape="0"/>
                </a:effectLst>
                <a:latin typeface="Freestyle Script" panose="030804020302050B0404" pitchFamily="66" charset="0"/>
              </a:rPr>
              <a:t>  </a:t>
            </a:r>
            <a:br>
              <a:rPr lang="en-US" sz="6600" b="1" i="1" dirty="0" smtClean="0">
                <a:effectLst>
                  <a:glow>
                    <a:schemeClr val="accent1">
                      <a:alpha val="0"/>
                    </a:schemeClr>
                  </a:glow>
                  <a:outerShdw blurRad="1270000" dist="2540000" dir="21540000" sx="200000" sy="200000" algn="tl">
                    <a:srgbClr val="000000">
                      <a:alpha val="0"/>
                    </a:srgbClr>
                  </a:outerShdw>
                  <a:reflection blurRad="1270000" stA="0" dist="1270000" dir="5400000" sy="-100000" algn="bl" rotWithShape="0"/>
                </a:effectLst>
                <a:latin typeface="Freestyle Script" panose="030804020302050B0404" pitchFamily="66" charset="0"/>
              </a:rPr>
            </a:br>
            <a:r>
              <a:rPr lang="en-US" sz="6600" b="1" i="1" dirty="0" smtClean="0">
                <a:effectLst>
                  <a:glow>
                    <a:schemeClr val="accent1">
                      <a:alpha val="0"/>
                    </a:schemeClr>
                  </a:glow>
                  <a:outerShdw blurRad="1270000" dist="2540000" dir="21540000" sx="200000" sy="200000" algn="tl">
                    <a:srgbClr val="000000">
                      <a:alpha val="0"/>
                    </a:srgbClr>
                  </a:outerShdw>
                  <a:reflection blurRad="1270000" stA="0" dist="1270000" dir="5400000" sy="-100000" algn="bl" rotWithShape="0"/>
                </a:effectLst>
                <a:latin typeface="Freestyle Script" panose="030804020302050B0404" pitchFamily="66" charset="0"/>
              </a:rPr>
              <a:t>par  un  </a:t>
            </a:r>
            <a:r>
              <a:rPr lang="en-US" sz="6600" b="1" i="1" dirty="0" err="1" smtClean="0">
                <a:effectLst>
                  <a:glow>
                    <a:schemeClr val="accent1">
                      <a:alpha val="0"/>
                    </a:schemeClr>
                  </a:glow>
                  <a:outerShdw blurRad="1270000" dist="2540000" dir="21540000" sx="200000" sy="200000" algn="tl">
                    <a:srgbClr val="000000">
                      <a:alpha val="0"/>
                    </a:srgbClr>
                  </a:outerShdw>
                  <a:reflection blurRad="1270000" stA="0" dist="1270000" dir="5400000" sy="-100000" algn="bl" rotWithShape="0"/>
                </a:effectLst>
                <a:latin typeface="Freestyle Script" panose="030804020302050B0404" pitchFamily="66" charset="0"/>
              </a:rPr>
              <a:t>sourire</a:t>
            </a:r>
            <a:endParaRPr lang="en-US" sz="6600" b="1" i="1" dirty="0">
              <a:effectLst>
                <a:glow>
                  <a:schemeClr val="accent1">
                    <a:alpha val="0"/>
                  </a:schemeClr>
                </a:glow>
                <a:outerShdw blurRad="1270000" dist="2540000" dir="21540000" sx="200000" sy="200000" algn="tl">
                  <a:srgbClr val="000000">
                    <a:alpha val="0"/>
                  </a:srgbClr>
                </a:outerShdw>
                <a:reflection blurRad="1270000" stA="0" dist="1270000" dir="5400000" sy="-100000" algn="bl" rotWithShape="0"/>
              </a:effectLst>
              <a:latin typeface="Freestyle Script" panose="030804020302050B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7440" y="2579793"/>
            <a:ext cx="2292986" cy="15358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42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40" y="1778000"/>
            <a:ext cx="6177280" cy="332232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‘amour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universel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superieur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 ‘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egoismE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02"/>
            <a:ext cx="5891424" cy="2391198"/>
          </a:xfrm>
        </p:spPr>
      </p:pic>
      <p:sp>
        <p:nvSpPr>
          <p:cNvPr id="5" name="AutoShape 2" descr="Image result for respect clipar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respect clipart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-1657635" y="1942993"/>
            <a:ext cx="174276" cy="1456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2473536"/>
            <a:ext cx="3780790" cy="1886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4360492"/>
            <a:ext cx="6756400" cy="2497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2847975"/>
            <a:ext cx="5467350" cy="4010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288">
            <a:off x="3753381" y="2571749"/>
            <a:ext cx="2971269" cy="1282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24" y="-48664"/>
            <a:ext cx="6300576" cy="2896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33" y="1838160"/>
            <a:ext cx="3284225" cy="1490211"/>
          </a:xfrm>
          <a:prstGeom prst="rect">
            <a:avLst/>
          </a:prstGeom>
        </p:spPr>
      </p:pic>
      <p:sp>
        <p:nvSpPr>
          <p:cNvPr id="2" name="Heart 1"/>
          <p:cNvSpPr/>
          <p:nvPr/>
        </p:nvSpPr>
        <p:spPr>
          <a:xfrm rot="1558943">
            <a:off x="10911925" y="158753"/>
            <a:ext cx="109728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5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b="1" dirty="0" smtClean="0"/>
              <a:t>      </a:t>
            </a:r>
            <a:r>
              <a:rPr 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On </a:t>
            </a:r>
            <a:r>
              <a:rPr lang="en-US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vous</a:t>
            </a:r>
            <a:r>
              <a:rPr 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remercie</a:t>
            </a:r>
            <a:r>
              <a:rPr 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pour </a:t>
            </a:r>
            <a:r>
              <a:rPr lang="en-US" sz="4000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votre</a:t>
            </a:r>
            <a:r>
              <a:rPr lang="en-US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attention</a:t>
            </a:r>
            <a:endParaRPr lang="el-GR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Νταλίπη</a:t>
            </a:r>
            <a:r>
              <a:rPr lang="el-G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Υριάννα</a:t>
            </a:r>
            <a:endParaRPr lang="el-GR" sz="3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l-G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Παπαζήση</a:t>
            </a:r>
            <a:r>
              <a:rPr lang="el-G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Έφη</a:t>
            </a:r>
          </a:p>
          <a:p>
            <a:pPr>
              <a:buNone/>
            </a:pPr>
            <a:r>
              <a:rPr lang="el-GR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Λάμπρου Θάλεια</a:t>
            </a:r>
            <a:endParaRPr lang="el-GR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94</TotalTime>
  <Words>31</Words>
  <Application>Microsoft Office PowerPoint</Application>
  <PresentationFormat>Προσαρμογή</PresentationFormat>
  <Paragraphs>7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Celestial</vt:lpstr>
      <vt:lpstr>La voix de nos reves</vt:lpstr>
      <vt:lpstr>La  paix  commence   par  un  sourire</vt:lpstr>
      <vt:lpstr>L ‘amour universel est superieur a l ‘egoismE</vt:lpstr>
      <vt:lpstr>Διαφάνεια 4</vt:lpstr>
      <vt:lpstr>      On vous remercie pour votre  attention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giota</dc:creator>
  <cp:lastModifiedBy>Το όνομα χρήστη σας</cp:lastModifiedBy>
  <cp:revision>14</cp:revision>
  <dcterms:created xsi:type="dcterms:W3CDTF">2016-02-20T11:08:14Z</dcterms:created>
  <dcterms:modified xsi:type="dcterms:W3CDTF">2016-02-29T19:16:06Z</dcterms:modified>
</cp:coreProperties>
</file>