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7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6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3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2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60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5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77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3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5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9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01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0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29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D639-75BE-4E86-985E-A04615EE5E39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E869-6507-4834-B1A9-D9C40641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34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gr/url?sa=i&amp;rct=j&amp;q=&amp;esrc=s&amp;source=images&amp;cd=&amp;cad=rja&amp;uact=8&amp;ved=0ahUKEwiGg66zptTKAhXGQBoKHSpuAKoQjRwIBw&amp;url=https%3A%2F%2Fthechiefendoflife.wordpress.com%2F2011%2F10%2F31%2Flighting-the-sky-on-fire-the-yi-peng-lantern-festival%2F&amp;psig=AFQjCNEir2PEgI8tXz_EAR_zbir98HKpnQ&amp;ust=14543372617266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061" y="1930400"/>
            <a:ext cx="9010357" cy="3115936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Yee Peng Sky Lantern Festival &amp;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Loi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Krathong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in Chiang Mai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1519" y="3287078"/>
            <a:ext cx="609451" cy="7588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40640" y="2506395"/>
            <a:ext cx="284480" cy="1338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Yee Peng Sky Lantern Festival &amp; </a:t>
            </a:r>
            <a:r>
              <a:rPr lang="en-US" b="1" dirty="0" err="1" smtClean="0">
                <a:effectLst/>
              </a:rPr>
              <a:t>Loi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Krathong</a:t>
            </a:r>
            <a:r>
              <a:rPr lang="en-US" b="1" dirty="0" smtClean="0">
                <a:effectLst/>
              </a:rPr>
              <a:t> in Chiang 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400" y="650241"/>
            <a:ext cx="1615556" cy="50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64160"/>
            <a:ext cx="6014720" cy="6238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Yi Peng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local name) is part of the festival of lights in Northern Thailand to show respect to Buddha. It's date usually coincides with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Loi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Krathong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which all of Thailand celebrates using floating lights on water. In Northern Thailand Yi Peng, which is celebrated alongside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Loi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Krathong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, is different in that lights are placed into sky lanterns which float up into the air.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40" y="1229361"/>
            <a:ext cx="5445760" cy="454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431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320" y="934721"/>
            <a:ext cx="721476" cy="3149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0" y="294640"/>
            <a:ext cx="11165840" cy="405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Loi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Krathong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still happens in Chiang Mai but the actual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Loi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Krathong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floating lanterns on water event happens the day/night after Yi Peng.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Alongside the floating light ceremonies there are also parades, fireworks, displays of colorful lanterns and cultural highlights involving the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Lanna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. As Chiang Mai was the former capital of the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Lanna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Kingdom it holds the largest Yi Peng Festival. </a:t>
            </a:r>
          </a:p>
          <a:p>
            <a:endParaRPr lang="en-US" dirty="0"/>
          </a:p>
        </p:txBody>
      </p:sp>
      <p:pic>
        <p:nvPicPr>
          <p:cNvPr id="1026" name="Picture 2" descr="https://thechiefendoflife.files.wordpress.com/2011/10/img_4053.jpg?w=1000&amp;h=288&amp;crop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271962"/>
            <a:ext cx="11257279" cy="241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53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589281"/>
            <a:ext cx="5873085" cy="1066800"/>
          </a:xfrm>
        </p:spPr>
        <p:txBody>
          <a:bodyPr>
            <a:noAutofit/>
          </a:bodyPr>
          <a:lstStyle/>
          <a:p>
            <a:r>
              <a:rPr lang="en-US" sz="4000" u="sng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know?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995680"/>
            <a:ext cx="5902959" cy="5781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Yi Peng translated from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Lanna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is </a:t>
            </a:r>
            <a:r>
              <a:rPr lang="en-US" sz="28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"Yi"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meaning "2nd" and </a:t>
            </a:r>
            <a:r>
              <a:rPr lang="en-US" sz="28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"Peng"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meaning "month".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Yi Peng is held on the full moon of the 2nd month of the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Lanna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calendar. Though the exact dates change yearly it's usually held in mid to late November.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782320"/>
            <a:ext cx="5974080" cy="5527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550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640" y="2255521"/>
            <a:ext cx="965316" cy="4368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755" y="4534464"/>
            <a:ext cx="10353762" cy="207969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Sky Lanterns (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Khom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loi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/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Khom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Loy /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Khom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Fai) when released are said to end a person’s bad luck or misfortune. Especially if it disappears from view before the fire goes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out.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5" y="370523"/>
            <a:ext cx="8056881" cy="401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05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3766916" y="883921"/>
            <a:ext cx="45719" cy="39624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0" y="457200"/>
            <a:ext cx="10586720" cy="56489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There's a little confusion over where and when to actually see the spectacular lantern release during Yi Peng in Chiang Mai. Here's a simple break down. </a:t>
            </a:r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The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biggest lantern release is held behind Mae Jo University in Chiang Mai known as the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Lanna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Dhutanka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grounds. </a:t>
            </a:r>
          </a:p>
          <a:p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There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is a second release of lanterns for paying tourists only about a week after the official ceremony. </a:t>
            </a:r>
          </a:p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Lanterns are released all over Chiang Mai city throughout the weekend festival (even in the days leading up to it)</a:t>
            </a:r>
          </a:p>
          <a:p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72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481584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Thank you for</a:t>
            </a:r>
            <a:r>
              <a:rPr lang="el-GR" sz="49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ΥΟ</a:t>
            </a:r>
            <a:r>
              <a:rPr lang="en-US" sz="49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UR PATIENCE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y</a:t>
            </a:r>
            <a:r>
              <a:rPr lang="el-G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ριΑΝΝΑ ΝΤΑΛΙΠΗ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63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73</TotalTime>
  <Words>347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Yee Peng Sky Lantern Festival &amp; Loi Krathong in Chiang Mai</vt:lpstr>
      <vt:lpstr>PowerPoint Presentation</vt:lpstr>
      <vt:lpstr>PowerPoint Presentation</vt:lpstr>
      <vt:lpstr>Did you know? </vt:lpstr>
      <vt:lpstr>PowerPoint Presentation</vt:lpstr>
      <vt:lpstr>PowerPoint Presentation</vt:lpstr>
      <vt:lpstr>Thank you for ΥΟUR PATIENCE        yριΑΝΝΑ ΝΤΑΛΙΠΗ 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Yee Peng Sky Lantern Festival &amp; Loi Krathong in Chiang Mai</dc:title>
  <dc:creator>giota</dc:creator>
  <cp:lastModifiedBy>giota</cp:lastModifiedBy>
  <cp:revision>8</cp:revision>
  <dcterms:created xsi:type="dcterms:W3CDTF">2016-01-31T14:29:52Z</dcterms:created>
  <dcterms:modified xsi:type="dcterms:W3CDTF">2016-01-31T15:42:54Z</dcterms:modified>
</cp:coreProperties>
</file>