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8" r:id="rId1"/>
  </p:sldMasterIdLst>
  <p:notesMasterIdLst>
    <p:notesMasterId r:id="rId9"/>
  </p:notesMasterIdLst>
  <p:sldIdLst>
    <p:sldId id="256" r:id="rId2"/>
    <p:sldId id="265" r:id="rId3"/>
    <p:sldId id="264" r:id="rId4"/>
    <p:sldId id="260" r:id="rId5"/>
    <p:sldId id="259" r:id="rId6"/>
    <p:sldId id="261" r:id="rId7"/>
    <p:sldId id="266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altLang="en-US"/>
              <a:t>Click to edit Master text styles</a:t>
            </a:r>
            <a:endParaRPr lang="en-US"/>
          </a:p>
          <a:p>
            <a:pPr lvl="1"/>
            <a:r>
              <a:rPr lang="el-GR" altLang="en-US"/>
              <a:t>Second level</a:t>
            </a:r>
            <a:endParaRPr lang="en-US"/>
          </a:p>
          <a:p>
            <a:pPr lvl="2"/>
            <a:r>
              <a:rPr lang="el-GR" altLang="en-US"/>
              <a:t>Third level</a:t>
            </a:r>
            <a:endParaRPr lang="en-US"/>
          </a:p>
          <a:p>
            <a:pPr lvl="3"/>
            <a:r>
              <a:rPr lang="el-GR" altLang="en-US"/>
              <a:t>Fourth level</a:t>
            </a:r>
            <a:endParaRPr lang="en-US"/>
          </a:p>
          <a:p>
            <a:pPr lvl="4"/>
            <a:r>
              <a:rPr lang="el-GR" alt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A0B3666-F23F-4ACB-997A-46BD044F3B9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D939214-F8D9-47AC-9E5C-E978888492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F39AE6-1BCE-4BA7-8915-7BC02F4C48E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4499FCB-ACE3-4F21-8416-2E51564D261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3860C40-E2F2-45ED-B90D-3CF0CF06A2C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3E1A-D3EF-4674-9453-9A7595313BB0}" type="datetimeFigureOut">
              <a:rPr lang="el-GR" smtClean="0"/>
              <a:pPr/>
              <a:t>21/5/2024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6D47DA68-7188-4884-BEDE-DDECFD9816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3E1A-D3EF-4674-9453-9A7595313BB0}" type="datetimeFigureOut">
              <a:rPr lang="el-GR" smtClean="0"/>
              <a:pPr/>
              <a:t>21/5/2024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DA68-7188-4884-BEDE-DDECFD9816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3E1A-D3EF-4674-9453-9A7595313BB0}" type="datetimeFigureOut">
              <a:rPr lang="el-GR" smtClean="0"/>
              <a:pPr/>
              <a:t>21/5/2024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DA68-7188-4884-BEDE-DDECFD9816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3E1A-D3EF-4674-9453-9A7595313BB0}" type="datetimeFigureOut">
              <a:rPr lang="el-GR" smtClean="0"/>
              <a:pPr/>
              <a:t>21/5/2024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6D47DA68-7188-4884-BEDE-DDECFD9816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3E1A-D3EF-4674-9453-9A7595313BB0}" type="datetimeFigureOut">
              <a:rPr lang="el-GR" smtClean="0"/>
              <a:pPr/>
              <a:t>21/5/2024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DA68-7188-4884-BEDE-DDECFD98160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3E1A-D3EF-4674-9453-9A7595313BB0}" type="datetimeFigureOut">
              <a:rPr lang="el-GR" smtClean="0"/>
              <a:pPr/>
              <a:t>21/5/2024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DA68-7188-4884-BEDE-DDECFD9816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3E1A-D3EF-4674-9453-9A7595313BB0}" type="datetimeFigureOut">
              <a:rPr lang="el-GR" smtClean="0"/>
              <a:pPr/>
              <a:t>21/5/2024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6D47DA68-7188-4884-BEDE-DDECFD98160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3E1A-D3EF-4674-9453-9A7595313BB0}" type="datetimeFigureOut">
              <a:rPr lang="el-GR" smtClean="0"/>
              <a:pPr/>
              <a:t>21/5/2024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DA68-7188-4884-BEDE-DDECFD9816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3E1A-D3EF-4674-9453-9A7595313BB0}" type="datetimeFigureOut">
              <a:rPr lang="el-GR" smtClean="0"/>
              <a:pPr/>
              <a:t>21/5/2024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DA68-7188-4884-BEDE-DDECFD9816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3E1A-D3EF-4674-9453-9A7595313BB0}" type="datetimeFigureOut">
              <a:rPr lang="el-GR" smtClean="0"/>
              <a:pPr/>
              <a:t>21/5/2024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DA68-7188-4884-BEDE-DDECFD9816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3E1A-D3EF-4674-9453-9A7595313BB0}" type="datetimeFigureOut">
              <a:rPr lang="el-GR" smtClean="0"/>
              <a:pPr/>
              <a:t>21/5/2024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DA68-7188-4884-BEDE-DDECFD98160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6F3E1A-D3EF-4674-9453-9A7595313BB0}" type="datetimeFigureOut">
              <a:rPr lang="el-GR" smtClean="0"/>
              <a:pPr/>
              <a:t>21/5/2024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47DA68-7188-4884-BEDE-DDECFD98160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 noEditPoints="1"/>
          </p:cNvSpPr>
          <p:nvPr>
            <p:ph type="ctrTitle"/>
          </p:nvPr>
        </p:nvSpPr>
        <p:spPr>
          <a:xfrm>
            <a:off x="1524000" y="584887"/>
            <a:ext cx="9144000" cy="2042984"/>
          </a:xfrm>
        </p:spPr>
        <p:txBody>
          <a:bodyPr>
            <a:normAutofit/>
          </a:bodyPr>
          <a:lstStyle/>
          <a:p>
            <a:r>
              <a:rPr lang="en-US" sz="6600" smtClean="0"/>
              <a:t>WAR AND PEACE</a:t>
            </a:r>
            <a:r>
              <a:rPr lang="en-US" sz="4800" smtClean="0"/>
              <a:t/>
            </a:r>
            <a:br>
              <a:rPr lang="en-US" sz="4800" smtClean="0"/>
            </a:br>
            <a:r>
              <a:rPr lang="en-US" sz="4800" smtClean="0"/>
              <a:t>by  </a:t>
            </a:r>
            <a:r>
              <a:rPr lang="en-US" sz="4400" smtClean="0"/>
              <a:t>Sri Chinmoy</a:t>
            </a:r>
            <a:endParaRPr lang="el-GR" sz="4800" dirty="0"/>
          </a:p>
        </p:txBody>
      </p:sp>
      <p:sp>
        <p:nvSpPr>
          <p:cNvPr id="3" name="Υπότιτλος 2"/>
          <p:cNvSpPr>
            <a:spLocks noGrp="1" noEditPoints="1"/>
          </p:cNvSpPr>
          <p:nvPr>
            <p:ph type="subTitle" idx="1"/>
          </p:nvPr>
        </p:nvSpPr>
        <p:spPr>
          <a:xfrm>
            <a:off x="1779372" y="3286897"/>
            <a:ext cx="6277233" cy="191941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l-GR" dirty="0" smtClean="0"/>
              <a:t>            Απαγγέλουν</a:t>
            </a:r>
          </a:p>
          <a:p>
            <a:pPr algn="l"/>
            <a:endParaRPr lang="el-GR" dirty="0" smtClean="0"/>
          </a:p>
          <a:p>
            <a:pPr algn="l"/>
            <a:r>
              <a:rPr lang="en-US" dirty="0" smtClean="0"/>
              <a:t>T</a:t>
            </a:r>
            <a:r>
              <a:rPr lang="el-GR" dirty="0" err="1" smtClean="0"/>
              <a:t>αρουσίνωφ</a:t>
            </a:r>
            <a:r>
              <a:rPr lang="el-GR" dirty="0" smtClean="0"/>
              <a:t>  Ζωή</a:t>
            </a:r>
          </a:p>
          <a:p>
            <a:pPr algn="l"/>
            <a:r>
              <a:rPr lang="el-GR" dirty="0" smtClean="0"/>
              <a:t>Κούτρας  Κωνσταντίνος</a:t>
            </a:r>
            <a:endParaRPr lang="en-US" dirty="0" smtClean="0"/>
          </a:p>
          <a:p>
            <a:pPr algn="l"/>
            <a:r>
              <a:rPr lang="el-GR" dirty="0" err="1" smtClean="0"/>
              <a:t>Μπανού</a:t>
            </a:r>
            <a:r>
              <a:rPr lang="el-GR" dirty="0" smtClean="0"/>
              <a:t>  Μαρκέλλα</a:t>
            </a:r>
          </a:p>
          <a:p>
            <a:pPr algn="l"/>
            <a:r>
              <a:rPr lang="el-GR" dirty="0" err="1" smtClean="0"/>
              <a:t>Γιώτης</a:t>
            </a:r>
            <a:r>
              <a:rPr lang="el-GR" dirty="0" smtClean="0"/>
              <a:t>  Χρήστος</a:t>
            </a:r>
          </a:p>
          <a:p>
            <a:pPr algn="l"/>
            <a:endParaRPr lang="el-GR" dirty="0"/>
          </a:p>
        </p:txBody>
      </p:sp>
      <p:pic>
        <p:nvPicPr>
          <p:cNvPr id="10242" name="Picture 2" descr="Pablo Picasso, Το παιδί με το περιστέρι (1901) - cityculture.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5705" y="1441621"/>
            <a:ext cx="2734304" cy="3797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Nota ζωής - Το περιστέρι της ειρήνης και της αγάπης ........ | Fac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5361" y="1301578"/>
            <a:ext cx="7488195" cy="5247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 noEditPoints="1"/>
          </p:cNvSpPr>
          <p:nvPr>
            <p:ph sz="half" idx="4294967295"/>
          </p:nvPr>
        </p:nvSpPr>
        <p:spPr>
          <a:xfrm>
            <a:off x="409433" y="738993"/>
            <a:ext cx="4844955" cy="5661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Man invents war. Man discovers peace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He invents war from without.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He discovers peace from within.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War man throws. Peace man sows.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 smile of war is the flood of human blood.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 smile of peace is the love , below , above.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l-GR" sz="2000" dirty="0"/>
          </a:p>
        </p:txBody>
      </p:sp>
      <p:sp>
        <p:nvSpPr>
          <p:cNvPr id="4" name="Θέση περιεχομένου 3"/>
          <p:cNvSpPr>
            <a:spLocks noGrp="1" noEditPoints="1"/>
          </p:cNvSpPr>
          <p:nvPr>
            <p:ph sz="half" idx="4294967295"/>
          </p:nvPr>
        </p:nvSpPr>
        <p:spPr>
          <a:xfrm>
            <a:off x="5486400" y="567922"/>
            <a:ext cx="6255223" cy="5573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Ο άνθρωπος επινοεί τον πόλεμο. Ο άνθρωπος ανακαλύπτει την ειρήνη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Επινοεί τον πόλεμο απ</a:t>
            </a:r>
            <a:r>
              <a:rPr lang="en-US" sz="2000" dirty="0" smtClean="0"/>
              <a:t>’</a:t>
            </a:r>
            <a:r>
              <a:rPr lang="el-GR" sz="2000" dirty="0" smtClean="0"/>
              <a:t>έξω.</a:t>
            </a:r>
            <a:endParaRPr lang="en-US" sz="20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Ανακαλύπτει την ειρήνη από μέσα.</a:t>
            </a:r>
            <a:endParaRPr lang="en-US" sz="20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Ο πόλεμος εξαθλιώνει τον άνθρωπο. Η ειρήνη τον άνθρωπο εξυψώνει.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Το χαμόγελο του πολέμου είναι η πλημμύρα από το ανθρώπινο αίμα.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Το χαμόγελο της ειρήνης είναι η αγάπη από παντού.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sz="half" idx="4294967295"/>
          </p:nvPr>
        </p:nvSpPr>
        <p:spPr>
          <a:xfrm>
            <a:off x="887104" y="903406"/>
            <a:ext cx="4217158" cy="4965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Peace is the whole truth that wants to enrapture </a:t>
            </a:r>
            <a:r>
              <a:rPr lang="en-US" sz="1800" dirty="0" smtClean="0"/>
              <a:t>humanity</a:t>
            </a:r>
            <a:r>
              <a:rPr lang="el-GR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War is the whole falsehood that wants to capture </a:t>
            </a:r>
            <a:r>
              <a:rPr lang="en-US" sz="1800" dirty="0" smtClean="0"/>
              <a:t>humanity</a:t>
            </a:r>
            <a:r>
              <a:rPr lang="el-GR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Peace begins in the soul and ends in the </a:t>
            </a:r>
            <a:r>
              <a:rPr lang="en-US" sz="1800" dirty="0" smtClean="0"/>
              <a:t>heart</a:t>
            </a:r>
            <a:r>
              <a:rPr lang="el-GR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War begins in the mind and ends in the </a:t>
            </a:r>
            <a:r>
              <a:rPr lang="en-US" sz="1800" dirty="0" smtClean="0"/>
              <a:t>body</a:t>
            </a:r>
            <a:r>
              <a:rPr lang="el-GR" sz="1800" dirty="0" smtClean="0"/>
              <a:t>.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4294967295"/>
          </p:nvPr>
        </p:nvSpPr>
        <p:spPr>
          <a:xfrm>
            <a:off x="6100548" y="802824"/>
            <a:ext cx="5145207" cy="5625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/>
              <a:t>Η ειρήνη είναι όλη η αλήθεια που θέλει να συναρπάσει την </a:t>
            </a:r>
            <a:r>
              <a:rPr lang="el-GR" sz="1800" dirty="0" smtClean="0"/>
              <a:t>ανθρωπότητα.</a:t>
            </a:r>
          </a:p>
          <a:p>
            <a:pPr marL="0" indent="0">
              <a:buNone/>
            </a:pPr>
            <a:endParaRPr lang="el-GR" sz="1800" dirty="0"/>
          </a:p>
          <a:p>
            <a:pPr marL="0" indent="0">
              <a:buNone/>
            </a:pPr>
            <a:r>
              <a:rPr lang="el-GR" sz="1800" dirty="0"/>
              <a:t>Ο πόλεμος είναι όλο το ψέμα που θέλει να αιχμαλωτίσει την </a:t>
            </a:r>
            <a:r>
              <a:rPr lang="el-GR" sz="1800" dirty="0" smtClean="0"/>
              <a:t>ανθρωπότητα.</a:t>
            </a:r>
          </a:p>
          <a:p>
            <a:pPr marL="0" indent="0">
              <a:buNone/>
            </a:pPr>
            <a:endParaRPr lang="el-GR" sz="1800" dirty="0"/>
          </a:p>
          <a:p>
            <a:pPr marL="0" indent="0">
              <a:buNone/>
            </a:pPr>
            <a:r>
              <a:rPr lang="el-GR" sz="1800" dirty="0"/>
              <a:t>Η ειρήνη αρχίζει από την ψυχή και τελειώνει στην </a:t>
            </a:r>
            <a:r>
              <a:rPr lang="el-GR" sz="1800" dirty="0" smtClean="0"/>
              <a:t>καρδιά.</a:t>
            </a:r>
          </a:p>
          <a:p>
            <a:pPr marL="0" indent="0">
              <a:buNone/>
            </a:pPr>
            <a:endParaRPr lang="el-GR" sz="1800" dirty="0"/>
          </a:p>
          <a:p>
            <a:pPr marL="0" indent="0">
              <a:buNone/>
            </a:pPr>
            <a:r>
              <a:rPr lang="el-GR" sz="1800" dirty="0"/>
              <a:t>Ο πόλεμος αρχίζει στο μυαλό και τελειώνει στο </a:t>
            </a:r>
            <a:r>
              <a:rPr lang="el-GR" sz="1800" dirty="0" smtClean="0"/>
              <a:t>σώμα.</a:t>
            </a:r>
            <a:endParaRPr lang="el-GR" sz="1800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 noEditPoints="1"/>
          </p:cNvSpPr>
          <p:nvPr>
            <p:ph sz="half" idx="4294967295"/>
          </p:nvPr>
        </p:nvSpPr>
        <p:spPr>
          <a:xfrm>
            <a:off x="409433" y="761549"/>
            <a:ext cx="4763069" cy="49978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War forgets peace. Peace forgives war.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War is the death of the life human.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Peace is the birth of Life Divine.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Our vital passions want war.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Our psychic emotions desire peace.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War is clear futility in dire spear-stupidity.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Peace is flowing infinity in glowing eternity.  </a:t>
            </a:r>
            <a:endParaRPr lang="el-GR" sz="2000" dirty="0"/>
          </a:p>
        </p:txBody>
      </p:sp>
      <p:sp>
        <p:nvSpPr>
          <p:cNvPr id="4" name="Θέση περιεχομένου 3"/>
          <p:cNvSpPr>
            <a:spLocks noGrp="1" noEditPoints="1"/>
          </p:cNvSpPr>
          <p:nvPr>
            <p:ph sz="half" idx="4294967295"/>
          </p:nvPr>
        </p:nvSpPr>
        <p:spPr>
          <a:xfrm>
            <a:off x="5500047" y="728875"/>
            <a:ext cx="6268872" cy="51942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000" dirty="0" smtClean="0"/>
              <a:t>Ο πόλεμος ξεχνάει την ειρήνη.</a:t>
            </a:r>
            <a:r>
              <a:rPr lang="en-US" sz="2000" dirty="0" smtClean="0"/>
              <a:t>  </a:t>
            </a:r>
            <a:r>
              <a:rPr lang="el-GR" sz="2000" dirty="0" smtClean="0"/>
              <a:t>Η ειρήνη συγχωρεί τον πόλεμο.</a:t>
            </a:r>
            <a:endParaRPr lang="en-US" sz="20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Ο πόλεμος είναι ο θάνατος της ανθρώπινης ζωής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Η ειρήνη είναι η γέννηση της Θεϊκή</a:t>
            </a:r>
            <a:r>
              <a:rPr lang="en-US" sz="2000" dirty="0" smtClean="0"/>
              <a:t>s</a:t>
            </a:r>
            <a:r>
              <a:rPr lang="el-GR" sz="2000" dirty="0" smtClean="0"/>
              <a:t> Ζωή</a:t>
            </a:r>
            <a:r>
              <a:rPr lang="en-US" sz="2000" dirty="0" smtClean="0"/>
              <a:t>s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Τα ζωτικά μας συναισθήματα θέλουν τον πόλεμο.</a:t>
            </a:r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Τα φυσικά μας συναισθήματα επιθυμούν την ειρήνη.</a:t>
            </a:r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Ο πόλεμος είναι η ολοφάνερη ματαιότητα στην τρομερή ηλιθιότητα.</a:t>
            </a:r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Η ειρήνη είναι το άπειρο που ρέει στην λαμπερή αιωνιότητα.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sz="half" idx="4294967295"/>
          </p:nvPr>
        </p:nvSpPr>
        <p:spPr>
          <a:xfrm>
            <a:off x="627797" y="911226"/>
            <a:ext cx="466566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Man </a:t>
            </a:r>
            <a:r>
              <a:rPr lang="en-US" sz="1800" dirty="0"/>
              <a:t>seeks war when he thinks that </a:t>
            </a:r>
            <a:r>
              <a:rPr lang="el-GR" sz="1800" dirty="0" smtClean="0"/>
              <a:t>                           </a:t>
            </a:r>
            <a:r>
              <a:rPr lang="en-US" sz="1800" dirty="0" smtClean="0"/>
              <a:t>the </a:t>
            </a:r>
            <a:r>
              <a:rPr lang="en-US" sz="1800" dirty="0"/>
              <a:t>world is not </a:t>
            </a:r>
            <a:r>
              <a:rPr lang="en-US" sz="1800" dirty="0" smtClean="0"/>
              <a:t>his</a:t>
            </a:r>
            <a:r>
              <a:rPr lang="el-GR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Man invites war when he thinks that he can conquer the </a:t>
            </a:r>
            <a:r>
              <a:rPr lang="en-US" sz="1800" dirty="0" smtClean="0"/>
              <a:t>world</a:t>
            </a:r>
            <a:r>
              <a:rPr lang="el-GR" sz="1800" dirty="0" smtClean="0"/>
              <a:t>.</a:t>
            </a:r>
            <a:r>
              <a:rPr lang="en-US" sz="1800" dirty="0" smtClean="0"/>
              <a:t> </a:t>
            </a:r>
            <a:r>
              <a:rPr lang="el-GR" sz="1800" dirty="0" smtClean="0"/>
              <a:t>                                             </a:t>
            </a:r>
          </a:p>
          <a:p>
            <a:pPr marL="0" indent="0">
              <a:buNone/>
            </a:pPr>
            <a:endParaRPr lang="el-GR" sz="1800" dirty="0" smtClean="0"/>
          </a:p>
          <a:p>
            <a:pPr marL="0" indent="0">
              <a:buNone/>
            </a:pPr>
            <a:r>
              <a:rPr lang="en-US" sz="1800" dirty="0" smtClean="0"/>
              <a:t>Man seeks peace because his earthly </a:t>
            </a:r>
            <a:endParaRPr lang="el-GR" sz="1800" dirty="0" smtClean="0"/>
          </a:p>
          <a:p>
            <a:pPr marL="0" indent="0">
              <a:buNone/>
            </a:pPr>
            <a:r>
              <a:rPr lang="en-US" sz="1800" dirty="0" smtClean="0"/>
              <a:t>existence desperately needs it.</a:t>
            </a:r>
            <a:endParaRPr lang="el-GR" sz="1800" dirty="0" smtClean="0"/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Man welcomes peace because he feels that in peace alone is his life of achievement and </a:t>
            </a:r>
            <a:r>
              <a:rPr lang="en-US" sz="1800" dirty="0" err="1" smtClean="0"/>
              <a:t>fulfilment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endParaRPr lang="el-GR" sz="1800" dirty="0" smtClean="0"/>
          </a:p>
          <a:p>
            <a:pPr marL="0" indent="0">
              <a:buNone/>
            </a:pPr>
            <a:endParaRPr lang="el-GR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4294967295"/>
          </p:nvPr>
        </p:nvSpPr>
        <p:spPr>
          <a:xfrm>
            <a:off x="5815628" y="842987"/>
            <a:ext cx="5812264" cy="5394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/>
              <a:t>Ο άνθρωπος αναζητά τον πόλεμο όταν νομίζει ότι ο κόσμος δεν είναι δικός </a:t>
            </a:r>
            <a:r>
              <a:rPr lang="el-GR" sz="1800" dirty="0" smtClean="0"/>
              <a:t>του.</a:t>
            </a:r>
            <a:endParaRPr lang="en-US" sz="1800" dirty="0" smtClean="0"/>
          </a:p>
          <a:p>
            <a:pPr marL="0" indent="0">
              <a:buNone/>
            </a:pPr>
            <a:endParaRPr lang="el-GR" sz="1800" dirty="0"/>
          </a:p>
          <a:p>
            <a:pPr marL="0" indent="0">
              <a:buNone/>
            </a:pPr>
            <a:r>
              <a:rPr lang="el-GR" sz="1800" dirty="0" smtClean="0"/>
              <a:t>Ο άνθρωπος καλεί τον πόλεμο όταν αισθάνεται ότι μπορεί να κατακτήσει τον κόσμο.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l-GR" sz="1800" dirty="0" smtClean="0"/>
              <a:t>Ο άνθρωπος αναζητά  την ειρήνη επειδή η γήινη ύπαρξή του την χρειάζεται απεγνωσμένα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l-GR" sz="1800" dirty="0" smtClean="0"/>
              <a:t>Ο άνθρωπος καλοδέχεται την ειρήνη επειδή αισθάνεται πως μόνο με την ειρήνη θα επιτύχει επιτεύγματα και θα αισθάνεται πληρότητα.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l-GR" sz="1800" dirty="0" smtClean="0"/>
          </a:p>
          <a:p>
            <a:endParaRPr lang="el-GR" sz="1800" dirty="0" smtClean="0"/>
          </a:p>
          <a:p>
            <a:pPr marL="0" indent="0">
              <a:buNone/>
            </a:pP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6780" y="1144691"/>
            <a:ext cx="5791200" cy="404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53" y="2174788"/>
            <a:ext cx="5174694" cy="414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352</TotalTime>
  <Words>443</Words>
  <Application>Microsoft Office PowerPoint</Application>
  <PresentationFormat>Προσαρμογή</PresentationFormat>
  <Paragraphs>92</Paragraphs>
  <Slides>7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Διαστημικό</vt:lpstr>
      <vt:lpstr>WAR AND PEACE by  Sri Chinmoy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AND PEACE Sri Chinmoy</dc:title>
  <dc:creator>ΖΩΗ</dc:creator>
  <cp:lastModifiedBy>teacher</cp:lastModifiedBy>
  <cp:revision>46</cp:revision>
  <dcterms:created xsi:type="dcterms:W3CDTF">2024-04-07T15:31:04Z</dcterms:created>
  <dcterms:modified xsi:type="dcterms:W3CDTF">2024-05-21T11:08:43Z</dcterms:modified>
</cp:coreProperties>
</file>