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93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742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726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2991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415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337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519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031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703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439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5090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17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7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9750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850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2119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298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15E30F-6347-406A-A375-41783B06290F}" type="datetimeFigureOut">
              <a:rPr lang="el-GR" smtClean="0"/>
              <a:pPr/>
              <a:t>11/12/2019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3A47516-EED1-4B3F-8119-C9FC39AE53B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8357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51012" y="2705877"/>
            <a:ext cx="8676222" cy="1104123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 smtClean="0"/>
              <a:t>ΜεσΟγειοΣ ΘΑλασσα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322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725" y="0"/>
            <a:ext cx="13230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>
                <a:solidFill>
                  <a:prstClr val="black"/>
                </a:solidFill>
              </a:rPr>
              <a:t>Η </a:t>
            </a:r>
            <a:r>
              <a:rPr lang="el-GR" sz="6000" dirty="0" smtClean="0">
                <a:solidFill>
                  <a:prstClr val="black"/>
                </a:solidFill>
              </a:rPr>
              <a:t>ΜεΣΟγειοΣ ΘΑλασσα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1285346" y="2040707"/>
            <a:ext cx="4588931" cy="57626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Τα </a:t>
            </a:r>
            <a:r>
              <a:rPr lang="el-GR" dirty="0" smtClean="0"/>
              <a:t>τρία </a:t>
            </a:r>
            <a:r>
              <a:rPr lang="el-GR" dirty="0" smtClean="0"/>
              <a:t>πολύ μικρά </a:t>
            </a:r>
            <a:r>
              <a:rPr lang="el-GR" dirty="0" smtClean="0"/>
              <a:t>ανοίγματα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1157301" y="2616969"/>
            <a:ext cx="4876800" cy="2547937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Τα δύο από αυτά είναι φυσικά (ο Πορθμός του Γιβραλτάρ στον Ατλαντικό Ωκεανό και τα Στενά του Ελλησπόντου-Βοσπόρου στη Μαύρη Θάλασσα), ενώ το τρίτο άνοιγμα (η Διώρυγα του Σουέζ προς την Ερυθρά Θάλασσα) είναι ανθρώπινο έργο. </a:t>
            </a:r>
            <a:endParaRPr lang="el-GR" sz="2400" dirty="0"/>
          </a:p>
        </p:txBody>
      </p:sp>
      <p:pic>
        <p:nvPicPr>
          <p:cNvPr id="1026" name="Picture 2" descr="ÎÏÎ¿ÏÎ­Î»ÎµÏÎ¼Î± ÎµÎ¹ÎºÏÎ½Î±Ï Î³Î¹Î± Î Î¼ÎµÏÎ¿Î³ÎµÎ¹Î¿Ï Î¸Î±Î»Î±ÏÏÎ±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357" y="2514600"/>
            <a:ext cx="5183188" cy="23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βάλ 11"/>
          <p:cNvSpPr/>
          <p:nvPr/>
        </p:nvSpPr>
        <p:spPr>
          <a:xfrm>
            <a:off x="6542158" y="3458676"/>
            <a:ext cx="490452" cy="43229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/>
          <p:cNvSpPr/>
          <p:nvPr/>
        </p:nvSpPr>
        <p:spPr>
          <a:xfrm>
            <a:off x="9634451" y="3350628"/>
            <a:ext cx="332510" cy="32419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/>
          <p:cNvSpPr/>
          <p:nvPr/>
        </p:nvSpPr>
        <p:spPr>
          <a:xfrm>
            <a:off x="10291157" y="4419600"/>
            <a:ext cx="324196" cy="290571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33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141413" y="609600"/>
            <a:ext cx="6033828" cy="1244200"/>
          </a:xfrm>
        </p:spPr>
        <p:txBody>
          <a:bodyPr/>
          <a:lstStyle/>
          <a:p>
            <a:r>
              <a:rPr lang="el-GR" dirty="0" smtClean="0"/>
              <a:t>Ο Οριζόντιος </a:t>
            </a:r>
            <a:r>
              <a:rPr lang="el-GR" dirty="0"/>
              <a:t>Δ</a:t>
            </a:r>
            <a:r>
              <a:rPr lang="el-GR" dirty="0" smtClean="0"/>
              <a:t>ιαμελισμός </a:t>
            </a:r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5820" y="2213325"/>
            <a:ext cx="4165600" cy="3124200"/>
          </a:xfrm>
          <a:prstGeom prst="rect">
            <a:avLst/>
          </a:prstGeom>
        </p:spPr>
      </p:pic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6094412" y="1853800"/>
            <a:ext cx="4876800" cy="1921625"/>
          </a:xfrm>
        </p:spPr>
        <p:txBody>
          <a:bodyPr/>
          <a:lstStyle/>
          <a:p>
            <a:r>
              <a:rPr lang="el-GR" dirty="0" smtClean="0"/>
              <a:t>Ο οριζόντιος διαμελισμός είναι εντονότερος στον μεσογειακό βορρά. Εκτός αυτού, οι δύο μεγάλες χερσόνησοι του μεσογειακού βορρά είναι (η Ελληνική και η Ιταλική).</a:t>
            </a:r>
            <a:endParaRPr lang="el-GR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1983" y="3817743"/>
            <a:ext cx="1893062" cy="15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3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Τα πέντε μεγαλύτερα μεσογειακά νησιά είναι</a:t>
            </a:r>
            <a:r>
              <a:rPr lang="en-US" sz="4000" dirty="0" smtClean="0"/>
              <a:t>:</a:t>
            </a:r>
            <a:endParaRPr lang="el-GR" sz="4000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2" cstate="print"/>
          <a:srcRect t="41389" r="1045"/>
          <a:stretch/>
        </p:blipFill>
        <p:spPr>
          <a:xfrm>
            <a:off x="1551985" y="2267096"/>
            <a:ext cx="1730909" cy="128526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3" cstate="print"/>
          <a:srcRect t="34286" b="17143"/>
          <a:stretch/>
        </p:blipFill>
        <p:spPr>
          <a:xfrm>
            <a:off x="1310876" y="3939252"/>
            <a:ext cx="1730909" cy="1064029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0420" y="4005753"/>
            <a:ext cx="1730909" cy="99752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0420" y="2346410"/>
            <a:ext cx="1730909" cy="1064029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8855" y="2443846"/>
            <a:ext cx="1730909" cy="777673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347305" y="260714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Σικελία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82809" y="405622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Σαρδηνία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4019954" y="4286600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Κύπρος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4081964" y="2648017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Κορσική</a:t>
            </a:r>
            <a:endParaRPr lang="el-GR" dirty="0"/>
          </a:p>
        </p:txBody>
      </p:sp>
      <p:sp>
        <p:nvSpPr>
          <p:cNvPr id="18" name="Ορθογώνιο 17"/>
          <p:cNvSpPr/>
          <p:nvPr/>
        </p:nvSpPr>
        <p:spPr>
          <a:xfrm>
            <a:off x="8298942" y="2593187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Κρήτη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598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2" y="674914"/>
            <a:ext cx="9905998" cy="1905000"/>
          </a:xfrm>
        </p:spPr>
        <p:txBody>
          <a:bodyPr/>
          <a:lstStyle/>
          <a:p>
            <a:r>
              <a:rPr lang="el-GR" dirty="0" smtClean="0"/>
              <a:t> Τα μεγαλύτερα και κυριότερα ηφαίστεια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Μεσόγειος χαρακτηρίζεται από υψηλή σεισμικότητα, ενώ σ’ αυτή συναντώνται τα μεγαλύτερα ηφαίστεια της Ευρώπης (Αίτνα, Στρόμπολι , Βεζούβιος, Σαντορίνη κ.ά.).</a:t>
            </a:r>
            <a:endParaRPr lang="el-GR" sz="24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594" y="3211080"/>
            <a:ext cx="4347759" cy="24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4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77844" cy="1905000"/>
          </a:xfrm>
        </p:spPr>
        <p:txBody>
          <a:bodyPr/>
          <a:lstStyle/>
          <a:p>
            <a:r>
              <a:rPr lang="el-GR" dirty="0" smtClean="0"/>
              <a:t> Μεσόγειος και  Αλατότητα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217612" y="1735939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Μεσόγειος βρίσκεται κοντά στην τροπική ζώνη. Δέχεται τα νερά πολλών ποταμών (περίπου 500) . Εξαιτίας αυτού η εξάτμιση του θαλασσινού νερού στη Μεσόγειο είναι σημαντική και επομένως η αλατότητά της είναι αυξημένη.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2308" y="2514600"/>
            <a:ext cx="4271357" cy="30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6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10"/>
            <a:ext cx="12192000" cy="6864810"/>
          </a:xfrm>
          <a:prstGeom prst="rect">
            <a:avLst/>
          </a:prstGeom>
        </p:spPr>
      </p:pic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4268755" y="2953572"/>
            <a:ext cx="3654490" cy="94404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Απορίες 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2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64906" y="458761"/>
            <a:ext cx="6774025" cy="1325563"/>
          </a:xfrm>
        </p:spPr>
        <p:txBody>
          <a:bodyPr/>
          <a:lstStyle/>
          <a:p>
            <a:r>
              <a:rPr lang="el-GR" dirty="0" smtClean="0"/>
              <a:t>                        Ώρα για ερωτήσεις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82671" y="3068586"/>
            <a:ext cx="10658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Που είναι εντονότερος ο οριζόντιος διαμελισμός και ποιες είναι οι δύο </a:t>
            </a:r>
          </a:p>
          <a:p>
            <a:r>
              <a:rPr lang="el-GR" sz="2400" dirty="0"/>
              <a:t> </a:t>
            </a:r>
            <a:r>
              <a:rPr lang="el-GR" sz="2400" dirty="0" smtClean="0"/>
              <a:t>  μεγάλες χερσόνησοί του ?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2671" y="2500377"/>
            <a:ext cx="799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Ποια είναι τα πέντε μεγαλύτερα Μεσογειακά νησιά ?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2671" y="4006127"/>
            <a:ext cx="519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Από τι χαρακτηρίζεται η Μεσόγειος ? 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2671" y="1932168"/>
            <a:ext cx="884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Ποια είναι τα τρία μεγαλύτερα ανοίγματα της Μεσογείου?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1656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Σχολική εργασία γεωγραφίας από τους μαθητές</a:t>
            </a:r>
            <a:r>
              <a:rPr lang="en-US" sz="4000" dirty="0" smtClean="0"/>
              <a:t>: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3" y="2666999"/>
            <a:ext cx="4009085" cy="3124201"/>
          </a:xfrm>
        </p:spPr>
        <p:txBody>
          <a:bodyPr/>
          <a:lstStyle/>
          <a:p>
            <a:r>
              <a:rPr lang="el-GR" dirty="0" err="1" smtClean="0"/>
              <a:t>Γιαννακακης</a:t>
            </a:r>
            <a:r>
              <a:rPr lang="el-GR" dirty="0" smtClean="0"/>
              <a:t> </a:t>
            </a:r>
            <a:r>
              <a:rPr lang="el-GR" dirty="0" smtClean="0"/>
              <a:t>Δημήτρης</a:t>
            </a:r>
          </a:p>
          <a:p>
            <a:r>
              <a:rPr lang="el-GR" dirty="0"/>
              <a:t>Γ</a:t>
            </a:r>
            <a:r>
              <a:rPr lang="el-GR" dirty="0" smtClean="0"/>
              <a:t>κολφινοπούλου Δήμητρα</a:t>
            </a:r>
          </a:p>
          <a:p>
            <a:r>
              <a:rPr lang="el-GR" dirty="0" smtClean="0"/>
              <a:t>Δαλιάνης Μάριος</a:t>
            </a:r>
          </a:p>
          <a:p>
            <a:r>
              <a:rPr lang="el-GR" dirty="0" smtClean="0"/>
              <a:t>Δέδες Βαγγέλης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746033" y="3480318"/>
            <a:ext cx="2273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Πηγές 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Σχολικό βιβλίο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Google images </a:t>
            </a:r>
          </a:p>
        </p:txBody>
      </p:sp>
    </p:spTree>
    <p:extLst>
      <p:ext uri="{BB962C8B-B14F-4D97-AF65-F5344CB8AC3E}">
        <p14:creationId xmlns:p14="http://schemas.microsoft.com/office/powerpoint/2010/main" xmlns="" val="8489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λέγμα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Πλέγμα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TM03457485[[fn=Πλέγμα]]</Template>
  <TotalTime>183</TotalTime>
  <Words>237</Words>
  <Application>Microsoft Office PowerPoint</Application>
  <PresentationFormat>Προσαρμογή</PresentationFormat>
  <Paragraphs>31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Πλέγμα</vt:lpstr>
      <vt:lpstr>Η ΜεσΟγειοΣ ΘΑλασσα</vt:lpstr>
      <vt:lpstr>Η ΜεΣΟγειοΣ ΘΑλασσα</vt:lpstr>
      <vt:lpstr>Ο Οριζόντιος Διαμελισμός </vt:lpstr>
      <vt:lpstr>Τα πέντε μεγαλύτερα μεσογειακά νησιά είναι:</vt:lpstr>
      <vt:lpstr> Τα μεγαλύτερα και κυριότερα ηφαίστεια</vt:lpstr>
      <vt:lpstr> Μεσόγειος και  Αλατότητα</vt:lpstr>
      <vt:lpstr>Απορίες ;</vt:lpstr>
      <vt:lpstr>                        Ώρα για ερωτήσεις</vt:lpstr>
      <vt:lpstr>Σχολική εργασία γεωγραφίας από τους μαθητές: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Μεσόγειος Θάλασσα</dc:title>
  <dc:creator>user</dc:creator>
  <cp:lastModifiedBy>User</cp:lastModifiedBy>
  <cp:revision>20</cp:revision>
  <dcterms:created xsi:type="dcterms:W3CDTF">2019-12-09T18:22:24Z</dcterms:created>
  <dcterms:modified xsi:type="dcterms:W3CDTF">2019-12-11T13:31:08Z</dcterms:modified>
</cp:coreProperties>
</file>