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5"/>
  </p:notesMasterIdLst>
  <p:sldIdLst>
    <p:sldId id="261" r:id="rId2"/>
    <p:sldId id="257" r:id="rId3"/>
    <p:sldId id="258" r:id="rId4"/>
    <p:sldId id="259" r:id="rId5"/>
    <p:sldId id="262" r:id="rId6"/>
    <p:sldId id="260" r:id="rId7"/>
    <p:sldId id="263" r:id="rId8"/>
    <p:sldId id="264" r:id="rId9"/>
    <p:sldId id="265" r:id="rId10"/>
    <p:sldId id="266" r:id="rId11"/>
    <p:sldId id="270" r:id="rId12"/>
    <p:sldId id="267" r:id="rId13"/>
    <p:sldId id="268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D8D57E-A933-4DFE-A4C0-BD5723A7636E}" type="datetimeFigureOut">
              <a:rPr lang="el-GR" smtClean="0"/>
              <a:pPr/>
              <a:t>29/10/2019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041F09-B82F-4A12-A69A-656BD1DF5415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041F09-B82F-4A12-A69A-656BD1DF5415}" type="slidenum">
              <a:rPr lang="el-GR" smtClean="0"/>
              <a:pPr/>
              <a:t>5</a:t>
            </a:fld>
            <a:endParaRPr lang="el-G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29/10/2019</a:t>
            </a:fld>
            <a:endParaRPr lang="el-GR" dirty="0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- Ευθεία γραμμή σύνδεσης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Έλλειψη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Έλλειψη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29/10/2019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29/10/2019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29/10/2019</a:t>
            </a:fld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29/10/2019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9" name="8 - Ορθογώνιο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Ευθεία γραμμή σύνδεσης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- Ευθεία γραμμή σύνδεσης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- Ορθογώνιο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Έλλειψη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- Έλλειψη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- Έλλειψη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Έλλειψη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Έλλειψη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Ευθεία γραμμή σύνδεσης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29/10/2019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29/10/2019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6" name="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29/10/2019</a:t>
            </a:fld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29/10/2019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29/10/2019</a:t>
            </a:fld>
            <a:endParaRPr lang="el-GR" dirty="0"/>
          </a:p>
        </p:txBody>
      </p:sp>
      <p:sp>
        <p:nvSpPr>
          <p:cNvPr id="22" name="21 - Θέση αριθμού διαφάνειας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23" name="22 - Θέση υποσέλιδου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l-G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- Ευθεία γραμμή σύνδεσης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- Ευθεία γραμμή σύνδεσης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29/10/2019</a:t>
            </a:fld>
            <a:endParaRPr lang="el-GR" dirty="0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Ευθεία γραμμή σύνδεσης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29/10/2019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- Ορθογώνιο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watch?v=MOQ7QjVBb-8" TargetMode="External"/><Relationship Id="rId6" Type="http://schemas.openxmlformats.org/officeDocument/2006/relationships/image" Target="../media/image11.png"/><Relationship Id="rId5" Type="http://schemas.openxmlformats.org/officeDocument/2006/relationships/slide" Target="slide10.xml"/><Relationship Id="rId4" Type="http://schemas.openxmlformats.org/officeDocument/2006/relationships/slide" Target="slid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watch?v=jDOrc8FmDy4" TargetMode="External"/><Relationship Id="rId6" Type="http://schemas.openxmlformats.org/officeDocument/2006/relationships/image" Target="../media/image11.png"/><Relationship Id="rId5" Type="http://schemas.openxmlformats.org/officeDocument/2006/relationships/slide" Target="slide9.xml"/><Relationship Id="rId4" Type="http://schemas.openxmlformats.org/officeDocument/2006/relationships/slide" Target="slide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3.xml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i="1" u="sng" dirty="0" err="1" smtClean="0">
                <a:solidFill>
                  <a:schemeClr val="accent2"/>
                </a:solidFill>
              </a:rPr>
              <a:t>Εργασια</a:t>
            </a:r>
            <a:r>
              <a:rPr lang="el-GR" b="1" i="1" u="sng" dirty="0" smtClean="0">
                <a:solidFill>
                  <a:schemeClr val="accent2"/>
                </a:solidFill>
              </a:rPr>
              <a:t> </a:t>
            </a:r>
            <a:r>
              <a:rPr lang="el-GR" b="1" i="1" u="sng" dirty="0" err="1" smtClean="0">
                <a:solidFill>
                  <a:schemeClr val="accent2"/>
                </a:solidFill>
              </a:rPr>
              <a:t>Γεωγραφιασ</a:t>
            </a:r>
            <a:endParaRPr lang="el-GR" b="1" i="1" u="sng" dirty="0">
              <a:solidFill>
                <a:schemeClr val="accent2"/>
              </a:solidFill>
            </a:endParaRPr>
          </a:p>
        </p:txBody>
      </p:sp>
      <p:pic>
        <p:nvPicPr>
          <p:cNvPr id="7" name="6 - Θέση περιεχομένου" descr="diasimotera-ifaisteia-planiti-01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457200" y="3165700"/>
            <a:ext cx="3657600" cy="2279199"/>
          </a:xfrm>
        </p:spPr>
      </p:pic>
      <p:pic>
        <p:nvPicPr>
          <p:cNvPr id="8" name="7 - Θέση περιεχομένου" descr="αρχείο λήψης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572000" y="3140968"/>
            <a:ext cx="3816424" cy="2304255"/>
          </a:xfrm>
        </p:spPr>
      </p:pic>
      <p:sp>
        <p:nvSpPr>
          <p:cNvPr id="3" name="2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323528" y="1412776"/>
            <a:ext cx="4248472" cy="1659034"/>
          </a:xfrm>
        </p:spPr>
        <p:txBody>
          <a:bodyPr>
            <a:normAutofit/>
          </a:bodyPr>
          <a:lstStyle/>
          <a:p>
            <a:r>
              <a:rPr lang="el-GR" sz="1600" dirty="0" smtClean="0"/>
              <a:t>Οι Ενδογενείς δυνάμεις δημιουργούν τα βουνά. Οι δυνάμεις αυτές αποκαλούνται Γήινες </a:t>
            </a:r>
            <a:r>
              <a:rPr lang="el-GR" sz="1600" dirty="0" smtClean="0"/>
              <a:t>ενδογενείς </a:t>
            </a:r>
            <a:r>
              <a:rPr lang="el-GR" sz="1600" dirty="0" smtClean="0"/>
              <a:t>δυνάμεις και προέρχονται από το εσωτερικό της Γης.</a:t>
            </a:r>
            <a:endParaRPr lang="el-GR" sz="1600" dirty="0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3438" y="1428736"/>
            <a:ext cx="4041775" cy="1643074"/>
          </a:xfrm>
        </p:spPr>
        <p:txBody>
          <a:bodyPr>
            <a:noAutofit/>
          </a:bodyPr>
          <a:lstStyle/>
          <a:p>
            <a:r>
              <a:rPr lang="el-GR" sz="1400" dirty="0" smtClean="0"/>
              <a:t>Οι Εξωγενείς δυνάμεις </a:t>
            </a:r>
            <a:r>
              <a:rPr lang="el-GR" sz="1400" dirty="0" smtClean="0"/>
              <a:t>είναι </a:t>
            </a:r>
            <a:r>
              <a:rPr lang="el-GR" sz="1400" dirty="0" smtClean="0"/>
              <a:t>το </a:t>
            </a:r>
            <a:r>
              <a:rPr lang="el-GR" sz="1400" dirty="0" smtClean="0"/>
              <a:t>νερό </a:t>
            </a:r>
            <a:r>
              <a:rPr lang="el-GR" sz="1400" dirty="0" smtClean="0"/>
              <a:t>που μπορεί </a:t>
            </a:r>
            <a:r>
              <a:rPr lang="el-GR" sz="1400" dirty="0" smtClean="0"/>
              <a:t>επίσης να εμφανιστεί ως βροχή , χιόνι, πάγος και </a:t>
            </a:r>
            <a:r>
              <a:rPr lang="el-GR" sz="1400" dirty="0" smtClean="0"/>
              <a:t>παγετώνες, ο άνεμος κ.ά. </a:t>
            </a:r>
            <a:r>
              <a:rPr lang="el-GR" sz="1400" dirty="0" smtClean="0"/>
              <a:t>Τα βουνά </a:t>
            </a:r>
            <a:r>
              <a:rPr lang="el-GR" sz="1400" dirty="0" smtClean="0"/>
              <a:t>διαβρώνονται με τις εξωγενείς δυνάμεις και </a:t>
            </a:r>
            <a:r>
              <a:rPr lang="el-GR" sz="1400" dirty="0" smtClean="0"/>
              <a:t>έτσι </a:t>
            </a:r>
            <a:r>
              <a:rPr lang="el-GR" sz="1400" dirty="0" smtClean="0"/>
              <a:t> βλέπουμε να αλλάζει </a:t>
            </a:r>
            <a:r>
              <a:rPr lang="el-GR" sz="1400" dirty="0" smtClean="0"/>
              <a:t>συνέχεια το ανάγλυφο της Ευρώπης στο πέρασμα του χρόνου </a:t>
            </a:r>
            <a:r>
              <a:rPr lang="el-GR" sz="1400" dirty="0" smtClean="0"/>
              <a:t>.   </a:t>
            </a:r>
            <a:endParaRPr lang="el-GR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  <p:bldP spid="5" grpId="0" build="p"/>
      <p:bldP spid="5" grpI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i="1" u="sng" dirty="0" err="1" smtClean="0"/>
              <a:t>Ερωτηση</a:t>
            </a:r>
            <a:r>
              <a:rPr lang="el-GR" b="1" i="1" u="sng" dirty="0" smtClean="0"/>
              <a:t> 4</a:t>
            </a:r>
            <a:endParaRPr lang="el-GR" b="1" i="1" u="sng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Πότε σχηματίστηκε η </a:t>
            </a:r>
            <a:r>
              <a:rPr lang="el-GR" dirty="0" err="1" smtClean="0"/>
              <a:t>Νεοευρώπη</a:t>
            </a:r>
            <a:r>
              <a:rPr lang="el-GR" dirty="0" smtClean="0"/>
              <a:t>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l-GR" dirty="0" smtClean="0"/>
              <a:t> Α)</a:t>
            </a:r>
            <a:r>
              <a:rPr lang="el-GR" dirty="0" err="1" smtClean="0"/>
              <a:t>Ιουρασικό</a:t>
            </a:r>
            <a:r>
              <a:rPr lang="el-GR" dirty="0" smtClean="0"/>
              <a:t>     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Β)Λιθανθρακοφόρο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Γ)Καινοζωικός</a:t>
            </a:r>
            <a:endParaRPr lang="el-GR" dirty="0"/>
          </a:p>
        </p:txBody>
      </p:sp>
      <p:sp>
        <p:nvSpPr>
          <p:cNvPr id="4" name="3 - Αστέρι 5 ακτινών"/>
          <p:cNvSpPr/>
          <p:nvPr/>
        </p:nvSpPr>
        <p:spPr>
          <a:xfrm>
            <a:off x="9396536" y="4293096"/>
            <a:ext cx="626368" cy="626368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Απαγορευτικό σήμα"/>
          <p:cNvSpPr/>
          <p:nvPr/>
        </p:nvSpPr>
        <p:spPr>
          <a:xfrm>
            <a:off x="10404646" y="2852936"/>
            <a:ext cx="45719" cy="504056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6" name="5 - Απαγορευτικό σήμα"/>
          <p:cNvSpPr/>
          <p:nvPr/>
        </p:nvSpPr>
        <p:spPr>
          <a:xfrm>
            <a:off x="9828584" y="3501008"/>
            <a:ext cx="576064" cy="576064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9" name="8 - Αστέρι 7 ακτινών">
            <a:hlinkClick r:id="rId2" action="ppaction://hlinksldjump"/>
          </p:cNvPr>
          <p:cNvSpPr/>
          <p:nvPr/>
        </p:nvSpPr>
        <p:spPr>
          <a:xfrm>
            <a:off x="3059832" y="2492896"/>
            <a:ext cx="576064" cy="432048"/>
          </a:xfrm>
          <a:prstGeom prst="star7">
            <a:avLst>
              <a:gd name="adj" fmla="val 34526"/>
              <a:gd name="hf" fmla="val 102572"/>
              <a:gd name="vf" fmla="val 10521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9 - Καμπύλη ταινία προς τα κάτω">
            <a:hlinkClick r:id="rId2" action="ppaction://hlinksldjump"/>
          </p:cNvPr>
          <p:cNvSpPr/>
          <p:nvPr/>
        </p:nvSpPr>
        <p:spPr>
          <a:xfrm>
            <a:off x="3563888" y="3284984"/>
            <a:ext cx="792088" cy="504056"/>
          </a:xfrm>
          <a:prstGeom prst="ellipseRibbon">
            <a:avLst>
              <a:gd name="adj1" fmla="val 21512"/>
              <a:gd name="adj2" fmla="val 47200"/>
              <a:gd name="adj3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Μισοφέγγαρο">
            <a:hlinkClick r:id="rId3" action="ppaction://hlinksldjump"/>
          </p:cNvPr>
          <p:cNvSpPr/>
          <p:nvPr/>
        </p:nvSpPr>
        <p:spPr>
          <a:xfrm>
            <a:off x="3347864" y="4221088"/>
            <a:ext cx="432048" cy="576064"/>
          </a:xfrm>
          <a:prstGeom prst="moon">
            <a:avLst>
              <a:gd name="adj" fmla="val 7238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Δεξιό βέλος">
            <a:hlinkClick r:id="" action="ppaction://hlinkshowjump?jump=nextslide"/>
          </p:cNvPr>
          <p:cNvSpPr/>
          <p:nvPr/>
        </p:nvSpPr>
        <p:spPr>
          <a:xfrm>
            <a:off x="3707904" y="5877272"/>
            <a:ext cx="792088" cy="5760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9" grpId="0" animBg="1"/>
      <p:bldP spid="10" grpId="0" animBg="1"/>
      <p:bldP spid="11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 flipV="1">
            <a:off x="8641080" y="658369"/>
            <a:ext cx="45719" cy="45719"/>
          </a:xfrm>
        </p:spPr>
        <p:txBody>
          <a:bodyPr>
            <a:normAutofit fontScale="90000"/>
          </a:bodyPr>
          <a:lstStyle/>
          <a:p>
            <a:r>
              <a:rPr lang="en-US" i="1" dirty="0" smtClean="0"/>
              <a:t> </a:t>
            </a:r>
            <a:endParaRPr lang="el-GR" i="1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1"/>
          </p:nvPr>
        </p:nvSpPr>
        <p:spPr>
          <a:xfrm>
            <a:off x="457200" y="1935480"/>
            <a:ext cx="8229600" cy="1925568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buNone/>
            </a:pPr>
            <a:r>
              <a:rPr lang="el-GR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Εργασία από: </a:t>
            </a:r>
            <a:r>
              <a:rPr lang="el-GR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Καρυώτη</a:t>
            </a:r>
            <a:r>
              <a:rPr lang="el-GR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Ισμήνη-Νεκταρία, </a:t>
            </a:r>
            <a:r>
              <a:rPr lang="el-GR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Καζαρίδη</a:t>
            </a:r>
            <a:r>
              <a:rPr lang="el-GR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Βασιλική, </a:t>
            </a:r>
            <a:r>
              <a:rPr lang="el-GR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Κοζιωτοπούλου</a:t>
            </a:r>
            <a:r>
              <a:rPr lang="el-GR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Γεωργία, </a:t>
            </a:r>
            <a:r>
              <a:rPr lang="el-GR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Καρύκη</a:t>
            </a:r>
            <a:r>
              <a:rPr lang="el-GR" b="1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el-GR" b="1" i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Μαρισόφη</a:t>
            </a:r>
            <a:endParaRPr lang="el-G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pic>
        <p:nvPicPr>
          <p:cNvPr id="4" name="3 - Θέση περιεχομένου" descr="images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1043608" y="2348880"/>
            <a:ext cx="6696744" cy="4248472"/>
          </a:xfrm>
        </p:spPr>
      </p:pic>
      <p:sp>
        <p:nvSpPr>
          <p:cNvPr id="5" name="4 - Αστέρι 7 ακτινών">
            <a:hlinkClick r:id="rId4" action="ppaction://hlinksldjump"/>
          </p:cNvPr>
          <p:cNvSpPr/>
          <p:nvPr/>
        </p:nvSpPr>
        <p:spPr>
          <a:xfrm>
            <a:off x="7236296" y="1844824"/>
            <a:ext cx="648072" cy="576064"/>
          </a:xfrm>
          <a:prstGeom prst="star7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Καμπύλη ταινία προς τα κάτω">
            <a:hlinkClick r:id="rId5" action="ppaction://hlinksldjump"/>
          </p:cNvPr>
          <p:cNvSpPr/>
          <p:nvPr/>
        </p:nvSpPr>
        <p:spPr>
          <a:xfrm>
            <a:off x="467544" y="5805264"/>
            <a:ext cx="576064" cy="504056"/>
          </a:xfrm>
          <a:prstGeom prst="ellipseRibb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7" name="watch?v=MOQ7QjVBb-8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6"/>
          <a:stretch>
            <a:fillRect/>
          </a:stretch>
        </p:blipFill>
        <p:spPr>
          <a:xfrm flipV="1">
            <a:off x="7620000" y="4149080"/>
            <a:ext cx="0" cy="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- Θέση περιεχομένου" descr="images (1)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1475656" y="2132856"/>
            <a:ext cx="5328592" cy="3672408"/>
          </a:xfrm>
        </p:spPr>
      </p:pic>
      <p:sp>
        <p:nvSpPr>
          <p:cNvPr id="5" name="4 - Καρδιά">
            <a:hlinkClick r:id="rId4" action="ppaction://hlinksldjump"/>
          </p:cNvPr>
          <p:cNvSpPr/>
          <p:nvPr/>
        </p:nvSpPr>
        <p:spPr>
          <a:xfrm>
            <a:off x="6804248" y="5949280"/>
            <a:ext cx="576064" cy="576064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6" name="5 - Γελαστό πρόσωπο">
            <a:hlinkClick r:id="rId5" action="ppaction://hlinksldjump"/>
          </p:cNvPr>
          <p:cNvSpPr/>
          <p:nvPr/>
        </p:nvSpPr>
        <p:spPr>
          <a:xfrm>
            <a:off x="467544" y="1628800"/>
            <a:ext cx="576064" cy="648072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Ήλιος"/>
          <p:cNvSpPr/>
          <p:nvPr/>
        </p:nvSpPr>
        <p:spPr>
          <a:xfrm>
            <a:off x="10044608" y="4509120"/>
            <a:ext cx="720080" cy="72008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Μισοφέγγαρο"/>
          <p:cNvSpPr/>
          <p:nvPr/>
        </p:nvSpPr>
        <p:spPr>
          <a:xfrm>
            <a:off x="9540552" y="3933056"/>
            <a:ext cx="288032" cy="792088"/>
          </a:xfrm>
          <a:prstGeom prst="mo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Ισοσκελές τρίγωνο"/>
          <p:cNvSpPr/>
          <p:nvPr/>
        </p:nvSpPr>
        <p:spPr>
          <a:xfrm>
            <a:off x="9828584" y="2708920"/>
            <a:ext cx="1060704" cy="91440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10" name="watch?v=jDOrc8FmDy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6"/>
          <a:stretch>
            <a:fillRect/>
          </a:stretch>
        </p:blipFill>
        <p:spPr>
          <a:xfrm>
            <a:off x="6444208" y="5733256"/>
            <a:ext cx="0" cy="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143000"/>
          </a:xfrm>
        </p:spPr>
        <p:txBody>
          <a:bodyPr/>
          <a:lstStyle/>
          <a:p>
            <a:r>
              <a:rPr lang="el-GR" b="1" i="1" u="sng" dirty="0" err="1" smtClean="0"/>
              <a:t>Αρχαιοευρωπη</a:t>
            </a:r>
            <a:endParaRPr lang="el-GR" b="1" i="1" u="sng" dirty="0"/>
          </a:p>
        </p:txBody>
      </p:sp>
      <p:pic>
        <p:nvPicPr>
          <p:cNvPr id="7" name="6 - Θέση περιεχομένου" descr="7_1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1730463"/>
            <a:ext cx="3657600" cy="4311473"/>
          </a:xfrm>
        </p:spPr>
      </p:pic>
      <p:sp>
        <p:nvSpPr>
          <p:cNvPr id="6" name="5 - Θέση περιεχομένου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Η </a:t>
            </a:r>
            <a:r>
              <a:rPr lang="el-GR" dirty="0" err="1" smtClean="0"/>
              <a:t>Αρχαιοευρώπη</a:t>
            </a:r>
            <a:r>
              <a:rPr lang="el-GR" dirty="0" smtClean="0"/>
              <a:t> σχηματίστηκε κατά τον </a:t>
            </a:r>
            <a:r>
              <a:rPr lang="el-GR" dirty="0" err="1" smtClean="0"/>
              <a:t>Προκάμβριο</a:t>
            </a:r>
            <a:r>
              <a:rPr lang="el-GR" dirty="0" smtClean="0"/>
              <a:t> (</a:t>
            </a:r>
            <a:r>
              <a:rPr lang="el-GR" dirty="0" err="1" smtClean="0"/>
              <a:t>προτεροζωικό</a:t>
            </a:r>
            <a:r>
              <a:rPr lang="el-GR" dirty="0" smtClean="0"/>
              <a:t> αιώνα.)</a:t>
            </a:r>
          </a:p>
          <a:p>
            <a:r>
              <a:rPr lang="el-GR" dirty="0" smtClean="0"/>
              <a:t>Η Διάβρωση την έχει μετατρέψει σε πεδιάδα.</a:t>
            </a:r>
          </a:p>
          <a:p>
            <a:r>
              <a:rPr lang="el-GR" dirty="0" smtClean="0"/>
              <a:t>Τα παλαιότερα στρώματα αυτών των περιοχών ονομάζονται ασπίδες.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6" grpId="0" build="p"/>
      <p:bldP spid="6" grpI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i="1" u="sng" dirty="0" err="1" smtClean="0"/>
              <a:t>Παλαιοευρωπη</a:t>
            </a:r>
            <a:r>
              <a:rPr lang="el-GR" b="1" i="1" u="sng" dirty="0" smtClean="0"/>
              <a:t> </a:t>
            </a:r>
            <a:endParaRPr lang="el-GR" b="1" i="1" u="sng" dirty="0"/>
          </a:p>
        </p:txBody>
      </p:sp>
      <p:pic>
        <p:nvPicPr>
          <p:cNvPr id="7" name="6 - Θέση περιεχομένου" descr="7_5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1484784"/>
            <a:ext cx="4104456" cy="2304256"/>
          </a:xfrm>
        </p:spPr>
      </p:pic>
      <p:sp>
        <p:nvSpPr>
          <p:cNvPr id="6" name="5 - Θέση περιεχομένου"/>
          <p:cNvSpPr>
            <a:spLocks noGrp="1"/>
          </p:cNvSpPr>
          <p:nvPr>
            <p:ph sz="quarter" idx="2"/>
          </p:nvPr>
        </p:nvSpPr>
        <p:spPr>
          <a:xfrm>
            <a:off x="4788024" y="1600200"/>
            <a:ext cx="3528392" cy="4572000"/>
          </a:xfrm>
        </p:spPr>
        <p:txBody>
          <a:bodyPr>
            <a:normAutofit/>
          </a:bodyPr>
          <a:lstStyle/>
          <a:p>
            <a:r>
              <a:rPr lang="el-GR" dirty="0" smtClean="0"/>
              <a:t>Η </a:t>
            </a:r>
            <a:r>
              <a:rPr lang="el-GR" dirty="0" err="1" smtClean="0"/>
              <a:t>Παλαιοευρώπη</a:t>
            </a:r>
            <a:r>
              <a:rPr lang="el-GR" dirty="0" smtClean="0"/>
              <a:t> σχηματίστηκε στις αρχές του Παλαιοζωικού Αιώνα. Οι μάζες των πάγων διέβρωσαν τις ακτές και δημιούργησαν δαντελωτούς κόλπους, τα φιόρδ.</a:t>
            </a:r>
            <a:endParaRPr lang="el-GR" dirty="0"/>
          </a:p>
        </p:txBody>
      </p:sp>
      <p:pic>
        <p:nvPicPr>
          <p:cNvPr id="8" name="7 - Εικόνα" descr="depositphotos_177080456-stock-photo-fjord-sunset-rocky-beach-eveni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395536" y="3861048"/>
            <a:ext cx="4104456" cy="27363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66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7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8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8" presetClass="exit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73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6" grpId="0" build="p"/>
      <p:bldP spid="6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i="1" u="sng" dirty="0" err="1" smtClean="0"/>
              <a:t>Μεσοευρωπη</a:t>
            </a:r>
            <a:r>
              <a:rPr lang="el-GR" b="1" i="1" u="sng" dirty="0" smtClean="0"/>
              <a:t> </a:t>
            </a:r>
            <a:endParaRPr lang="el-GR" b="1" i="1" u="sng" dirty="0"/>
          </a:p>
        </p:txBody>
      </p:sp>
      <p:pic>
        <p:nvPicPr>
          <p:cNvPr id="8" name="7 - Θέση περιεχομένου" descr="7_4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57158" y="2071678"/>
            <a:ext cx="3657600" cy="2527069"/>
          </a:xfrm>
        </p:spPr>
      </p:pic>
      <p:sp>
        <p:nvSpPr>
          <p:cNvPr id="7" name="6 - Θέση περιεχομένου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Η Μεσοευρώπη άρχισε να σχηματίζεται στα μέσα του παλαιοζωικού αιώνα . Η πτύχωση που δημιουργήθηκε σε αυτήν είναι η </a:t>
            </a:r>
            <a:r>
              <a:rPr lang="el-GR" dirty="0" err="1" smtClean="0"/>
              <a:t>Ερκύνια</a:t>
            </a:r>
            <a:r>
              <a:rPr lang="el-GR" dirty="0" smtClean="0"/>
              <a:t> ή </a:t>
            </a:r>
            <a:r>
              <a:rPr lang="el-GR" dirty="0" err="1" smtClean="0"/>
              <a:t>Βαρίσκια</a:t>
            </a:r>
            <a:r>
              <a:rPr lang="el-GR" dirty="0" smtClean="0"/>
              <a:t> .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xit" presetSubtype="0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4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7" grpId="0" build="p"/>
      <p:bldP spid="7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i="1" u="sng" dirty="0" err="1" smtClean="0"/>
              <a:t>Νεοευρωπη</a:t>
            </a:r>
            <a:endParaRPr lang="el-GR" b="1" i="1" u="sng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1"/>
          </p:nvPr>
        </p:nvSpPr>
        <p:spPr>
          <a:xfrm>
            <a:off x="214282" y="1600200"/>
            <a:ext cx="3900518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Η </a:t>
            </a:r>
            <a:r>
              <a:rPr lang="el-GR" dirty="0" err="1" smtClean="0"/>
              <a:t>Νεοευρώπη</a:t>
            </a:r>
            <a:r>
              <a:rPr lang="el-GR" dirty="0" smtClean="0"/>
              <a:t> άρχισε να σχηματίζεται στην αρχή του Καινοζωικού και σ ’ αυτήν εντάσσεται  όλος ο ευρωπαϊκός νότος. Με την Αλπική Πτύχωση </a:t>
            </a:r>
            <a:r>
              <a:rPr lang="el-GR" dirty="0" smtClean="0"/>
              <a:t>οι  </a:t>
            </a:r>
            <a:r>
              <a:rPr lang="el-GR" dirty="0" smtClean="0"/>
              <a:t>περιοχές αναδύθηκαν από το νερό και έτσι σχηματίστηκαν τα βουνά τους. Τα βουνά </a:t>
            </a:r>
            <a:r>
              <a:rPr lang="el-GR" dirty="0" smtClean="0"/>
              <a:t>της </a:t>
            </a:r>
            <a:r>
              <a:rPr lang="el-GR" dirty="0" err="1" smtClean="0"/>
              <a:t>Νεοευρώπης</a:t>
            </a:r>
            <a:r>
              <a:rPr lang="el-GR" dirty="0" smtClean="0"/>
              <a:t> </a:t>
            </a:r>
            <a:r>
              <a:rPr lang="el-GR" dirty="0" smtClean="0"/>
              <a:t>δεν έχουν διαβρωθεί ακόμα.</a:t>
            </a:r>
            <a:endParaRPr lang="el-GR" dirty="0"/>
          </a:p>
        </p:txBody>
      </p:sp>
      <p:pic>
        <p:nvPicPr>
          <p:cNvPr id="8" name="7 - Θέση περιεχομένου" descr="7_3.jpg"/>
          <p:cNvPicPr>
            <a:picLocks noGrp="1" noChangeAspect="1"/>
          </p:cNvPicPr>
          <p:nvPr>
            <p:ph sz="quarter" idx="2"/>
          </p:nvPr>
        </p:nvPicPr>
        <p:blipFill>
          <a:blip r:embed="rId3" cstate="print"/>
          <a:stretch>
            <a:fillRect/>
          </a:stretch>
        </p:blipFill>
        <p:spPr>
          <a:xfrm>
            <a:off x="4270375" y="2622665"/>
            <a:ext cx="3657600" cy="2527069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4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8" presetClass="exit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3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8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9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9" presetClass="exit" presetSubtype="0" accel="10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 build="p"/>
      <p:bldP spid="6" grpI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Και </a:t>
            </a:r>
            <a:r>
              <a:rPr lang="el-GR" dirty="0" err="1" smtClean="0"/>
              <a:t>τωρα</a:t>
            </a:r>
            <a:r>
              <a:rPr lang="el-GR" dirty="0" smtClean="0"/>
              <a:t> …. Ώρα Ερωτήσεων!</a:t>
            </a:r>
            <a:endParaRPr lang="el-GR" dirty="0"/>
          </a:p>
        </p:txBody>
      </p:sp>
      <p:pic>
        <p:nvPicPr>
          <p:cNvPr id="6" name="5 - Θέση περιεχομένου" descr="720_609917_fd60770754-bd7ebb990f935e45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762000" y="2108200"/>
            <a:ext cx="6858000" cy="38576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i="1" u="sng" dirty="0" err="1" smtClean="0"/>
              <a:t>Ερωτησεισ</a:t>
            </a:r>
            <a:endParaRPr lang="el-GR" b="1" i="1" u="sng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Τι είναι οι ενδογενείς και οι εξωγενείς δυνάμεις;</a:t>
            </a:r>
            <a:endParaRPr lang="el-GR" dirty="0"/>
          </a:p>
        </p:txBody>
      </p:sp>
      <p:sp>
        <p:nvSpPr>
          <p:cNvPr id="4" name="3 - Δεξιό βέλος">
            <a:hlinkClick r:id="" action="ppaction://hlinkshowjump?jump=nextslide"/>
          </p:cNvPr>
          <p:cNvSpPr/>
          <p:nvPr/>
        </p:nvSpPr>
        <p:spPr>
          <a:xfrm>
            <a:off x="3923928" y="5157192"/>
            <a:ext cx="1080120" cy="936104"/>
          </a:xfrm>
          <a:prstGeom prst="rightArrow">
            <a:avLst>
              <a:gd name="adj1" fmla="val 4815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4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2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3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4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6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build="p"/>
      <p:bldP spid="3" grpId="1" build="p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i="1" u="sng" dirty="0" err="1" smtClean="0"/>
              <a:t>Ερωτηση</a:t>
            </a:r>
            <a:r>
              <a:rPr lang="el-GR" b="1" i="1" u="sng" dirty="0" smtClean="0"/>
              <a:t> 2</a:t>
            </a:r>
            <a:endParaRPr lang="el-GR" b="1" i="1" u="sng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Πότε σχηματίστηκε η </a:t>
            </a:r>
            <a:r>
              <a:rPr lang="el-GR" dirty="0" err="1" smtClean="0"/>
              <a:t>Αρχαιοευρώπη</a:t>
            </a:r>
            <a:r>
              <a:rPr lang="el-GR" dirty="0" smtClean="0"/>
              <a:t>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l-GR" dirty="0" smtClean="0"/>
              <a:t> Α)Κάμβριο </a:t>
            </a:r>
          </a:p>
          <a:p>
            <a:pPr>
              <a:buNone/>
            </a:pPr>
            <a:r>
              <a:rPr lang="el-GR" dirty="0" smtClean="0"/>
              <a:t>   </a:t>
            </a:r>
          </a:p>
          <a:p>
            <a:pPr>
              <a:buNone/>
            </a:pPr>
            <a:r>
              <a:rPr lang="el-GR" dirty="0" smtClean="0"/>
              <a:t> Β)</a:t>
            </a:r>
            <a:r>
              <a:rPr lang="el-GR" dirty="0" err="1" smtClean="0"/>
              <a:t>Προκάμβριο</a:t>
            </a: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 Γ)</a:t>
            </a:r>
            <a:r>
              <a:rPr lang="el-GR" dirty="0" err="1" smtClean="0"/>
              <a:t>Δεβόνιο</a:t>
            </a:r>
            <a:endParaRPr lang="el-GR" dirty="0"/>
          </a:p>
        </p:txBody>
      </p:sp>
      <p:sp>
        <p:nvSpPr>
          <p:cNvPr id="4" name="3 - Αστέρι 5 ακτινών"/>
          <p:cNvSpPr/>
          <p:nvPr/>
        </p:nvSpPr>
        <p:spPr>
          <a:xfrm>
            <a:off x="10476656" y="3933056"/>
            <a:ext cx="72007" cy="45719"/>
          </a:xfrm>
          <a:prstGeom prst="star5">
            <a:avLst>
              <a:gd name="adj" fmla="val 20317"/>
              <a:gd name="hf" fmla="val 105146"/>
              <a:gd name="vf" fmla="val 11055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Απαγορευτικό σήμα"/>
          <p:cNvSpPr/>
          <p:nvPr/>
        </p:nvSpPr>
        <p:spPr>
          <a:xfrm>
            <a:off x="9874301" y="3212976"/>
            <a:ext cx="45719" cy="72008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6" name="5 - Απαγορευτικό σήμα"/>
          <p:cNvSpPr/>
          <p:nvPr/>
        </p:nvSpPr>
        <p:spPr>
          <a:xfrm flipH="1" flipV="1">
            <a:off x="9828583" y="4653134"/>
            <a:ext cx="45719" cy="72009"/>
          </a:xfrm>
          <a:prstGeom prst="noSmoking">
            <a:avLst>
              <a:gd name="adj" fmla="val 1413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7" name="6 - Δεξιό βέλος">
            <a:hlinkClick r:id="" action="ppaction://hlinkshowjump?jump=nextslide"/>
          </p:cNvPr>
          <p:cNvSpPr/>
          <p:nvPr/>
        </p:nvSpPr>
        <p:spPr>
          <a:xfrm>
            <a:off x="4067944" y="5949280"/>
            <a:ext cx="1008112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7 - Γελαστό πρόσωπο">
            <a:hlinkClick r:id="rId2" action="ppaction://hlinksldjump"/>
          </p:cNvPr>
          <p:cNvSpPr/>
          <p:nvPr/>
        </p:nvSpPr>
        <p:spPr>
          <a:xfrm>
            <a:off x="2843808" y="2420888"/>
            <a:ext cx="576064" cy="576064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spc="-150" dirty="0">
              <a:solidFill>
                <a:srgbClr val="FFFF00"/>
              </a:solidFill>
            </a:endParaRPr>
          </a:p>
        </p:txBody>
      </p:sp>
      <p:sp>
        <p:nvSpPr>
          <p:cNvPr id="10" name="9 - Ήλιος">
            <a:hlinkClick r:id="rId3" action="ppaction://hlinksldjump"/>
          </p:cNvPr>
          <p:cNvSpPr/>
          <p:nvPr/>
        </p:nvSpPr>
        <p:spPr>
          <a:xfrm>
            <a:off x="3203848" y="3356992"/>
            <a:ext cx="648072" cy="576064"/>
          </a:xfrm>
          <a:prstGeom prst="sun">
            <a:avLst>
              <a:gd name="adj" fmla="val 197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Στρογγυλεμένο ορθογώνιο">
            <a:hlinkClick r:id="rId2" action="ppaction://hlinksldjump"/>
          </p:cNvPr>
          <p:cNvSpPr/>
          <p:nvPr/>
        </p:nvSpPr>
        <p:spPr>
          <a:xfrm>
            <a:off x="2699792" y="4293096"/>
            <a:ext cx="864096" cy="504056"/>
          </a:xfrm>
          <a:prstGeom prst="roundRect">
            <a:avLst>
              <a:gd name="adj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2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3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1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1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7" grpId="0" animBg="1"/>
      <p:bldP spid="8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i="1" u="sng" dirty="0" err="1" smtClean="0"/>
              <a:t>Ερωτηση</a:t>
            </a:r>
            <a:r>
              <a:rPr lang="el-GR" b="1" i="1" u="sng" dirty="0" smtClean="0"/>
              <a:t> 3</a:t>
            </a:r>
            <a:endParaRPr lang="el-GR" b="1" i="1" u="sng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Πότε σχηματίστηκε η </a:t>
            </a:r>
            <a:r>
              <a:rPr lang="el-GR" dirty="0" err="1" smtClean="0"/>
              <a:t>Παλαιοευρώπη</a:t>
            </a:r>
            <a:r>
              <a:rPr lang="el-GR" dirty="0" smtClean="0"/>
              <a:t>;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l-GR" dirty="0" smtClean="0"/>
              <a:t> Α)Στις αρχές του Καινοζωικού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 Β)Στις αρχές του </a:t>
            </a:r>
            <a:r>
              <a:rPr lang="el-GR" dirty="0" err="1" smtClean="0"/>
              <a:t>Προτεροζωικού</a:t>
            </a:r>
            <a:endParaRPr lang="el-GR" dirty="0" smtClean="0"/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Γ)Στις αρχές του Παλαιοζωικού</a:t>
            </a:r>
            <a:endParaRPr lang="el-GR" dirty="0"/>
          </a:p>
        </p:txBody>
      </p:sp>
      <p:sp>
        <p:nvSpPr>
          <p:cNvPr id="4" name="3 - Απαγορευτικό σήμα"/>
          <p:cNvSpPr/>
          <p:nvPr/>
        </p:nvSpPr>
        <p:spPr>
          <a:xfrm flipH="1">
            <a:off x="10044607" y="2780928"/>
            <a:ext cx="45719" cy="72008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5" name="4 - Απαγορευτικό σήμα"/>
          <p:cNvSpPr/>
          <p:nvPr/>
        </p:nvSpPr>
        <p:spPr>
          <a:xfrm flipH="1">
            <a:off x="10044607" y="3501008"/>
            <a:ext cx="45719" cy="72008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6" name="5 - Αστέρι 5 ακτινών">
            <a:hlinkClick r:id="rId2" action="ppaction://hlinksldjump"/>
          </p:cNvPr>
          <p:cNvSpPr/>
          <p:nvPr/>
        </p:nvSpPr>
        <p:spPr>
          <a:xfrm>
            <a:off x="5364088" y="4221088"/>
            <a:ext cx="576064" cy="50405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Δεξιό βέλος">
            <a:hlinkClick r:id="" action="ppaction://hlinkshowjump?jump=nextslide"/>
          </p:cNvPr>
          <p:cNvSpPr/>
          <p:nvPr/>
        </p:nvSpPr>
        <p:spPr>
          <a:xfrm>
            <a:off x="2699792" y="5877272"/>
            <a:ext cx="936104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9" name="8 - Ισοσκελές τρίγωνο">
            <a:hlinkClick r:id="rId3" action="ppaction://hlinksldjump"/>
          </p:cNvPr>
          <p:cNvSpPr/>
          <p:nvPr/>
        </p:nvSpPr>
        <p:spPr>
          <a:xfrm>
            <a:off x="5436096" y="2492896"/>
            <a:ext cx="360040" cy="432048"/>
          </a:xfrm>
          <a:prstGeom prst="triangle">
            <a:avLst>
              <a:gd name="adj" fmla="val 503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9 - Καρδιά">
            <a:hlinkClick r:id="rId3" action="ppaction://hlinksldjump"/>
          </p:cNvPr>
          <p:cNvSpPr/>
          <p:nvPr/>
        </p:nvSpPr>
        <p:spPr>
          <a:xfrm>
            <a:off x="5580112" y="3429000"/>
            <a:ext cx="432048" cy="432048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 animBg="1"/>
      <p:bldP spid="7" grpId="0" animBg="1"/>
      <p:bldP spid="9" grpId="0" animBg="1"/>
      <p:bldP spid="1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Προεξοχή">
  <a:themeElements>
    <a:clrScheme name="Προεξοχή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Προεξοχή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Προεξοχή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227</TotalTime>
  <Words>271</Words>
  <Application>Microsoft Office PowerPoint</Application>
  <PresentationFormat>Προβολή στην οθόνη (4:3)</PresentationFormat>
  <Paragraphs>43</Paragraphs>
  <Slides>13</Slides>
  <Notes>1</Notes>
  <HiddenSlides>0</HiddenSlides>
  <MMClips>2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Προεξοχή</vt:lpstr>
      <vt:lpstr>Εργασια Γεωγραφιασ</vt:lpstr>
      <vt:lpstr>Αρχαιοευρωπη</vt:lpstr>
      <vt:lpstr>Παλαιοευρωπη </vt:lpstr>
      <vt:lpstr>Μεσοευρωπη </vt:lpstr>
      <vt:lpstr>Νεοευρωπη</vt:lpstr>
      <vt:lpstr>Και τωρα …. Ώρα Ερωτήσεων!</vt:lpstr>
      <vt:lpstr>Ερωτησεισ</vt:lpstr>
      <vt:lpstr>Ερωτηση 2</vt:lpstr>
      <vt:lpstr>Ερωτηση 3</vt:lpstr>
      <vt:lpstr>Ερωτηση 4</vt:lpstr>
      <vt:lpstr> </vt:lpstr>
      <vt:lpstr>Διαφάνεια 12</vt:lpstr>
      <vt:lpstr>Διαφάνεια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Εργασία Γεωγραφίας</dc:title>
  <dc:creator>user</dc:creator>
  <cp:lastModifiedBy>User</cp:lastModifiedBy>
  <cp:revision>27</cp:revision>
  <dcterms:created xsi:type="dcterms:W3CDTF">2019-10-27T16:38:32Z</dcterms:created>
  <dcterms:modified xsi:type="dcterms:W3CDTF">2019-10-29T15:45:55Z</dcterms:modified>
</cp:coreProperties>
</file>