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0" r:id="rId16"/>
    <p:sldId id="271" r:id="rId17"/>
    <p:sldId id="272" r:id="rId18"/>
    <p:sldId id="274" r:id="rId19"/>
    <p:sldId id="269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90C85-4111-40E0-9D55-63A37C9AB286}" type="datetimeFigureOut">
              <a:rPr lang="el-GR" smtClean="0"/>
              <a:pPr/>
              <a:t>9/5/2016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4B7E2-811A-4630-8AB6-FD35FC34C81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200800" cy="1872208"/>
          </a:xfrm>
        </p:spPr>
        <p:txBody>
          <a:bodyPr/>
          <a:lstStyle/>
          <a:p>
            <a:r>
              <a:rPr lang="el-GR" b="1" dirty="0" smtClean="0">
                <a:latin typeface="Arial" pitchFamily="34" charset="0"/>
                <a:cs typeface="Arial" pitchFamily="34" charset="0"/>
              </a:rPr>
              <a:t>ΘΕΜΑ:ΝΕΟΙ ΑΓΡΟΤΕΣ</a:t>
            </a:r>
            <a:endParaRPr lang="el-G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Σχολικό έτος:2015-2016</a:t>
            </a:r>
          </a:p>
          <a:p>
            <a:r>
              <a:rPr lang="el-GR" dirty="0" smtClean="0">
                <a:solidFill>
                  <a:schemeClr val="tx1"/>
                </a:solidFill>
              </a:rPr>
              <a:t>1</a:t>
            </a:r>
            <a:r>
              <a:rPr lang="el-GR" baseline="30000" dirty="0" smtClean="0">
                <a:solidFill>
                  <a:schemeClr val="tx1"/>
                </a:solidFill>
              </a:rPr>
              <a:t>ο</a:t>
            </a:r>
            <a:r>
              <a:rPr lang="el-GR" dirty="0" smtClean="0">
                <a:solidFill>
                  <a:schemeClr val="tx1"/>
                </a:solidFill>
              </a:rPr>
              <a:t> Γυμνάσιο Αλίμου</a:t>
            </a:r>
          </a:p>
          <a:p>
            <a:r>
              <a:rPr lang="el-GR" smtClean="0">
                <a:solidFill>
                  <a:schemeClr val="tx1"/>
                </a:solidFill>
              </a:rPr>
              <a:t>Τμήμα Β1</a:t>
            </a:r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2948447_1656737341239802_1581080511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124744"/>
            <a:ext cx="8046156" cy="50014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2953132_1656737044573165_65772747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980728"/>
            <a:ext cx="8046156" cy="51454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2962418_472980266229826_644546903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764704"/>
            <a:ext cx="6120680" cy="53614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2970239_755430411259891_200660491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pic>
        <p:nvPicPr>
          <p:cNvPr id="6" name="Picture 2" descr="C:\Users\User 1\Desktop\12962545_1734678386768696_1595689443_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0688"/>
            <a:ext cx="6269236" cy="57935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pic>
        <p:nvPicPr>
          <p:cNvPr id="2052" name="Picture 4" descr="C:\Users\User 1\Desktop\12939082_1587583221554061_521098329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890718"/>
            <a:ext cx="7224802" cy="5418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pic>
        <p:nvPicPr>
          <p:cNvPr id="3074" name="Picture 2" descr="C:\Users\User 1\Desktop\12966456_1587583251554058_15573128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1124744"/>
            <a:ext cx="6617708" cy="50014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12939480_1587583234887393_428438739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80728"/>
            <a:ext cx="6860550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12962429_472980156229837_1952702154_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67167"/>
            <a:ext cx="6048672" cy="6490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2736304"/>
          </a:xfrm>
        </p:spPr>
        <p:txBody>
          <a:bodyPr/>
          <a:lstStyle/>
          <a:p>
            <a:r>
              <a:rPr lang="el-GR" dirty="0" smtClean="0"/>
              <a:t>Υπεύθ</a:t>
            </a:r>
            <a:r>
              <a:rPr lang="el-GR" dirty="0" smtClean="0"/>
              <a:t>υ</a:t>
            </a:r>
            <a:r>
              <a:rPr lang="el-GR" dirty="0" smtClean="0"/>
              <a:t>νη </a:t>
            </a:r>
            <a:r>
              <a:rPr lang="el-GR" dirty="0" smtClean="0"/>
              <a:t>καθηγήτρια:Χριστάκου Ευαγγελία</a:t>
            </a:r>
          </a:p>
          <a:p>
            <a:r>
              <a:rPr lang="el-GR" dirty="0" smtClean="0"/>
              <a:t>Υπεύθυνοι </a:t>
            </a:r>
            <a:r>
              <a:rPr lang="en-US" dirty="0" smtClean="0"/>
              <a:t>H/Y</a:t>
            </a:r>
            <a:r>
              <a:rPr lang="el-GR" dirty="0" smtClean="0"/>
              <a:t>: Αντώνης Κούνουπας, Βασίλης Κιουρκτσόγλου, Μάνος Δρεκόλιας</a:t>
            </a:r>
          </a:p>
          <a:p>
            <a:r>
              <a:rPr lang="el-GR" dirty="0" smtClean="0"/>
              <a:t>Φωτογράφος: Γεώργιος Καπίρης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2376264"/>
          </a:xfrm>
        </p:spPr>
        <p:txBody>
          <a:bodyPr/>
          <a:lstStyle/>
          <a:p>
            <a:r>
              <a:rPr lang="el-GR" dirty="0" smtClean="0"/>
              <a:t>ΟΜΑΔΕΣ ΕΡΓΑΣΙΑΣ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Φθινόπωρο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Δέρβου</a:t>
            </a:r>
            <a:r>
              <a:rPr lang="el-GR" dirty="0" smtClean="0"/>
              <a:t> Λυδία</a:t>
            </a:r>
          </a:p>
          <a:p>
            <a:r>
              <a:rPr lang="el-GR" dirty="0" err="1" smtClean="0"/>
              <a:t>Γκομώλη</a:t>
            </a:r>
            <a:r>
              <a:rPr lang="el-GR" dirty="0" smtClean="0"/>
              <a:t> Ανδριάνα</a:t>
            </a:r>
          </a:p>
          <a:p>
            <a:r>
              <a:rPr lang="el-GR" dirty="0" err="1" smtClean="0"/>
              <a:t>Καπίρης</a:t>
            </a:r>
            <a:r>
              <a:rPr lang="el-GR" dirty="0" smtClean="0"/>
              <a:t> Γιώργος </a:t>
            </a:r>
          </a:p>
          <a:p>
            <a:r>
              <a:rPr lang="el-GR" dirty="0" err="1" smtClean="0"/>
              <a:t>Καλκουνιά</a:t>
            </a:r>
            <a:r>
              <a:rPr lang="el-GR" dirty="0" smtClean="0"/>
              <a:t> Χρύσα</a:t>
            </a:r>
          </a:p>
          <a:p>
            <a:r>
              <a:rPr lang="el-GR" dirty="0" err="1" smtClean="0"/>
              <a:t>Καπνίσης</a:t>
            </a:r>
            <a:r>
              <a:rPr lang="el-GR" smtClean="0"/>
              <a:t> Γιάννης</a:t>
            </a:r>
            <a:endParaRPr lang="el-GR"/>
          </a:p>
        </p:txBody>
      </p:sp>
      <p:pic>
        <p:nvPicPr>
          <p:cNvPr id="6146" name="Picture 2" descr="F:\αρχείο λήψης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916832"/>
            <a:ext cx="5148064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Χειμώνας	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Δόριζα</a:t>
            </a:r>
            <a:r>
              <a:rPr lang="el-GR" dirty="0" smtClean="0"/>
              <a:t> Θεοδώρα</a:t>
            </a:r>
          </a:p>
          <a:p>
            <a:r>
              <a:rPr lang="el-GR" dirty="0" err="1" smtClean="0"/>
              <a:t>Γρυπαίου</a:t>
            </a:r>
            <a:r>
              <a:rPr lang="el-GR" dirty="0" smtClean="0"/>
              <a:t> Ρέα</a:t>
            </a:r>
          </a:p>
          <a:p>
            <a:r>
              <a:rPr lang="el-GR" dirty="0" smtClean="0"/>
              <a:t>Γούλα Χαρά</a:t>
            </a:r>
          </a:p>
          <a:p>
            <a:r>
              <a:rPr lang="el-GR" dirty="0" smtClean="0"/>
              <a:t>Καραντινός Εμμανουήλ</a:t>
            </a:r>
            <a:endParaRPr lang="el-GR" dirty="0"/>
          </a:p>
        </p:txBody>
      </p:sp>
      <p:pic>
        <p:nvPicPr>
          <p:cNvPr id="7170" name="Picture 2" descr="F:\ΦΡΟΥΤΑ ΤΟΥ ΧΕΙΜΩΝ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935201"/>
            <a:ext cx="5086872" cy="2922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Άνοιξη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Κόντου</a:t>
            </a:r>
            <a:r>
              <a:rPr lang="el-GR" dirty="0" smtClean="0"/>
              <a:t> Σοφία</a:t>
            </a:r>
          </a:p>
          <a:p>
            <a:r>
              <a:rPr lang="el-GR" dirty="0" smtClean="0"/>
              <a:t>Καραγιάννη Στεφανία</a:t>
            </a:r>
          </a:p>
          <a:p>
            <a:r>
              <a:rPr lang="el-GR" dirty="0" err="1" smtClean="0"/>
              <a:t>Κουμπαράκη</a:t>
            </a:r>
            <a:r>
              <a:rPr lang="el-GR" dirty="0" smtClean="0"/>
              <a:t> Χρύσα</a:t>
            </a:r>
          </a:p>
          <a:p>
            <a:r>
              <a:rPr lang="el-GR" dirty="0" err="1" smtClean="0"/>
              <a:t>Καβαλλιέρου</a:t>
            </a:r>
            <a:r>
              <a:rPr lang="el-GR" dirty="0" smtClean="0"/>
              <a:t> Αναστασία</a:t>
            </a:r>
          </a:p>
        </p:txBody>
      </p:sp>
      <p:pic>
        <p:nvPicPr>
          <p:cNvPr id="8194" name="Picture 2" descr="F:\αρχείο λήψη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995455"/>
            <a:ext cx="6840760" cy="2862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Καλοκαίρι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Βάσιου</a:t>
            </a:r>
            <a:r>
              <a:rPr lang="el-GR" dirty="0" smtClean="0"/>
              <a:t> Κατερίνα</a:t>
            </a:r>
          </a:p>
          <a:p>
            <a:r>
              <a:rPr lang="el-GR" dirty="0" err="1" smtClean="0"/>
              <a:t>Γκρίτζαλη</a:t>
            </a:r>
            <a:r>
              <a:rPr lang="el-GR" dirty="0" smtClean="0"/>
              <a:t> Αναστασία</a:t>
            </a:r>
          </a:p>
          <a:p>
            <a:r>
              <a:rPr lang="el-GR" dirty="0" err="1" smtClean="0"/>
              <a:t>Ζωνόρου</a:t>
            </a:r>
            <a:r>
              <a:rPr lang="el-GR" dirty="0" smtClean="0"/>
              <a:t> Μαρίνα</a:t>
            </a:r>
          </a:p>
          <a:p>
            <a:r>
              <a:rPr lang="el-GR" dirty="0" err="1" smtClean="0"/>
              <a:t>Κοκοροπούλου</a:t>
            </a:r>
            <a:r>
              <a:rPr lang="el-GR" dirty="0" smtClean="0"/>
              <a:t> Ηλέκτρα</a:t>
            </a:r>
            <a:endParaRPr lang="el-GR" dirty="0"/>
          </a:p>
        </p:txBody>
      </p:sp>
      <p:pic>
        <p:nvPicPr>
          <p:cNvPr id="9218" name="Picture 2" descr="F:\ΦΡΟΥΤΑ ΤΟΥ ΚΑΛΟΚΑΙΡΙΟ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058881"/>
            <a:ext cx="5436096" cy="2799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Θερμοκήπιο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Λίντης</a:t>
            </a:r>
            <a:r>
              <a:rPr lang="el-GR" dirty="0" smtClean="0"/>
              <a:t> </a:t>
            </a:r>
            <a:r>
              <a:rPr lang="el-GR" dirty="0" err="1" smtClean="0"/>
              <a:t>Κωνσαντίνος</a:t>
            </a:r>
            <a:endParaRPr lang="el-GR" dirty="0" smtClean="0"/>
          </a:p>
          <a:p>
            <a:r>
              <a:rPr lang="el-GR" dirty="0" err="1" smtClean="0"/>
              <a:t>Κούνουπας</a:t>
            </a:r>
            <a:r>
              <a:rPr lang="el-GR" dirty="0" smtClean="0"/>
              <a:t> Αντώνης</a:t>
            </a:r>
          </a:p>
          <a:p>
            <a:r>
              <a:rPr lang="el-GR" dirty="0" err="1" smtClean="0"/>
              <a:t>Κατσιμπας</a:t>
            </a:r>
            <a:r>
              <a:rPr lang="el-GR" dirty="0" smtClean="0"/>
              <a:t> Γιάννης</a:t>
            </a:r>
          </a:p>
          <a:p>
            <a:r>
              <a:rPr lang="el-GR" dirty="0" err="1" smtClean="0"/>
              <a:t>Δελληγιάννης</a:t>
            </a:r>
            <a:r>
              <a:rPr lang="el-GR" dirty="0" smtClean="0"/>
              <a:t> Λευτέρης</a:t>
            </a:r>
          </a:p>
        </p:txBody>
      </p:sp>
      <p:pic>
        <p:nvPicPr>
          <p:cNvPr id="10242" name="Picture 2" descr="F:\αρχείο λήψης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218062"/>
            <a:ext cx="6336704" cy="2451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Βιολογικά προϊόντα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Αντωνόπουλος Ηλίας</a:t>
            </a:r>
          </a:p>
          <a:p>
            <a:r>
              <a:rPr lang="el-GR" dirty="0" err="1" smtClean="0"/>
              <a:t>Κιουρκτσόγλου</a:t>
            </a:r>
            <a:r>
              <a:rPr lang="el-GR" dirty="0" smtClean="0"/>
              <a:t> Βασίλης</a:t>
            </a:r>
          </a:p>
          <a:p>
            <a:r>
              <a:rPr lang="el-GR" dirty="0" err="1" smtClean="0"/>
              <a:t>Δρεκόλιας</a:t>
            </a:r>
            <a:r>
              <a:rPr lang="el-GR" dirty="0" smtClean="0"/>
              <a:t> Μάνος</a:t>
            </a:r>
          </a:p>
          <a:p>
            <a:r>
              <a:rPr lang="el-GR" dirty="0" err="1" smtClean="0"/>
              <a:t>Λημναίος</a:t>
            </a:r>
            <a:r>
              <a:rPr lang="el-GR" smtClean="0"/>
              <a:t> Γιώργος</a:t>
            </a:r>
          </a:p>
        </p:txBody>
      </p:sp>
      <p:pic>
        <p:nvPicPr>
          <p:cNvPr id="11266" name="Picture 2" descr="F: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05064"/>
            <a:ext cx="7980546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Φωτογραφίες από το </a:t>
            </a:r>
            <a:r>
              <a:rPr lang="en-US" dirty="0" smtClean="0"/>
              <a:t>project</a:t>
            </a:r>
            <a:endParaRPr lang="el-GR" dirty="0"/>
          </a:p>
        </p:txBody>
      </p:sp>
      <p:pic>
        <p:nvPicPr>
          <p:cNvPr id="4" name="Content Placeholder 3" descr="12939577_1587583288220721_1159242580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700807"/>
            <a:ext cx="6480720" cy="48605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90</Words>
  <Application>Microsoft Office PowerPoint</Application>
  <PresentationFormat>On-screen Show (4:3)</PresentationFormat>
  <Paragraphs>43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ΘΕΜΑ:ΝΕΟΙ ΑΓΡΟΤΕΣ</vt:lpstr>
      <vt:lpstr>ΟΜΑΔΕΣ ΕΡΓΑΣΙΑΣ</vt:lpstr>
      <vt:lpstr>Φθινόπωρο</vt:lpstr>
      <vt:lpstr>Χειμώνας </vt:lpstr>
      <vt:lpstr>Άνοιξη</vt:lpstr>
      <vt:lpstr>Καλοκαίρι</vt:lpstr>
      <vt:lpstr>Θερμοκήπιο</vt:lpstr>
      <vt:lpstr>Βιολογικά προϊόντα</vt:lpstr>
      <vt:lpstr>Φωτογραφίες από το project</vt:lpstr>
      <vt:lpstr>Slide 10</vt:lpstr>
      <vt:lpstr>Slide 11</vt:lpstr>
      <vt:lpstr>Slide 12</vt:lpstr>
      <vt:lpstr>Slide 13</vt:lpstr>
      <vt:lpstr> </vt:lpstr>
      <vt:lpstr>  </vt:lpstr>
      <vt:lpstr> 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ΘΕΜΑ:ΝΕΟΙ ΑΓΡΟΤΕΣ</dc:title>
  <dc:creator>Administrator</dc:creator>
  <cp:lastModifiedBy>User 1</cp:lastModifiedBy>
  <cp:revision>11</cp:revision>
  <dcterms:created xsi:type="dcterms:W3CDTF">2016-04-18T07:31:46Z</dcterms:created>
  <dcterms:modified xsi:type="dcterms:W3CDTF">2016-05-09T07:20:09Z</dcterms:modified>
</cp:coreProperties>
</file>