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01" r:id="rId1"/>
  </p:sldMasterIdLst>
  <p:notesMasterIdLst>
    <p:notesMasterId r:id="rId26"/>
  </p:notesMasterIdLst>
  <p:handoutMasterIdLst>
    <p:handoutMasterId r:id="rId27"/>
  </p:handoutMasterIdLst>
  <p:sldIdLst>
    <p:sldId id="258" r:id="rId2"/>
    <p:sldId id="268" r:id="rId3"/>
    <p:sldId id="272" r:id="rId4"/>
    <p:sldId id="273" r:id="rId5"/>
    <p:sldId id="276" r:id="rId6"/>
    <p:sldId id="277" r:id="rId7"/>
    <p:sldId id="275" r:id="rId8"/>
    <p:sldId id="269" r:id="rId9"/>
    <p:sldId id="270" r:id="rId10"/>
    <p:sldId id="271" r:id="rId11"/>
    <p:sldId id="278" r:id="rId12"/>
    <p:sldId id="279" r:id="rId13"/>
    <p:sldId id="280" r:id="rId14"/>
    <p:sldId id="281" r:id="rId15"/>
    <p:sldId id="282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67" r:id="rId25"/>
  </p:sldIdLst>
  <p:sldSz cx="9144000" cy="6858000" type="screen4x3"/>
  <p:notesSz cx="6858000" cy="9144000"/>
  <p:embeddedFontLst>
    <p:embeddedFont>
      <p:font typeface="Century Schoolbook" pitchFamily="18" charset="0"/>
      <p:regular r:id="rId28"/>
      <p:bold r:id="rId29"/>
      <p:italic r:id="rId30"/>
      <p:boldItalic r:id="rId31"/>
    </p:embeddedFont>
    <p:embeddedFont>
      <p:font typeface="Twinkl SemiBold" charset="0"/>
      <p:bold r:id="rId32"/>
    </p:embeddedFont>
    <p:embeddedFont>
      <p:font typeface="Twinkl" charset="0"/>
      <p:regular r:id="rId33"/>
      <p:bold r:id="rId34"/>
    </p:embeddedFont>
    <p:embeddedFont>
      <p:font typeface="Wingdings 2" pitchFamily="18" charset="2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C34A"/>
    <a:srgbClr val="643E51"/>
    <a:srgbClr val="A3D47E"/>
    <a:srgbClr val="C9A7B8"/>
    <a:srgbClr val="37591D"/>
    <a:srgbClr val="F5CB54"/>
    <a:srgbClr val="ACDDFC"/>
    <a:srgbClr val="80C1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109" autoAdjust="0"/>
    <p:restoredTop sz="94660"/>
  </p:normalViewPr>
  <p:slideViewPr>
    <p:cSldViewPr snapToGrid="0">
      <p:cViewPr varScale="1">
        <p:scale>
          <a:sx n="91" d="100"/>
          <a:sy n="91" d="100"/>
        </p:scale>
        <p:origin x="-864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680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97B799D-1F84-48D1-A27B-169FD72752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B13F0B-AC42-41BB-B364-7765E1C416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F28ED2-C2C9-433D-842D-DBDFAD61CB95}" type="datetimeFigureOut">
              <a:rPr lang="en-GB"/>
              <a:pPr>
                <a:defRPr/>
              </a:pPr>
              <a:t>19/03/2021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8F61D0-BE85-42BB-A7DD-DDBA54AF1C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7BF42C-D1C1-49B1-99A6-5583EFC1F3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99312F-2C89-47F7-9E23-68A4143F2D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A7F2F08-6604-48ED-915C-E6FDCDA448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150E04-2EB3-434A-9597-BE90704534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C5938B-0144-48EA-ABB5-01B4B097B103}" type="datetimeFigureOut">
              <a:rPr lang="en-GB"/>
              <a:pPr>
                <a:defRPr/>
              </a:pPr>
              <a:t>19/03/2021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0E2770A0-4752-46C1-93DA-A9611BC0D9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ABD91E42-1B29-4F04-8824-D048451AD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612C92-8243-4463-80BF-539A2EDF56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519369-7AE6-4DE4-94C8-78BD03707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F57C5A-5DCB-4238-9F02-FD74BFF413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6181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3230FB27-95B2-45DA-93CD-A2DDF3F2677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58941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64299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B0BFEBD6-04C7-4E08-ACC3-6E41E7829D0C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0D08AF42-99AE-4F81-807C-04D8A6E8A709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BC08114-8605-499F-9B6D-2DD6E7841A02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36140DA-D733-4ED1-9B42-930392D5D228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86E21F05-FCD1-4BD7-A8CC-5336D714A782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23695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B97365-EBCA-4027-87D5-99FC1D4DF0B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B97365-EBCA-4027-87D5-99FC1D4DF0B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B97365-EBCA-4027-87D5-99FC1D4DF0B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B97365-EBCA-4027-87D5-99FC1D4DF0BB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3/19/2021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  <p:sldLayoutId id="2147484214" r:id="rId13"/>
    <p:sldLayoutId id="2147484215" r:id="rId14"/>
    <p:sldLayoutId id="2147483689" r:id="rId15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opics/food-topics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hyperlink" Target="https://www.twinkl.co.uk/resources/topics/food-topics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hyperlink" Target="https://www.twinkl.co.uk/resources/topics/food-topics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hyperlink" Target="https://www.twinkl.co.uk/resources/topics/food-topics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opics/food-topics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twinkl.co.uk/resources/topics/food-topic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ood-topic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A7BFA27D-069F-46D2-AC73-73B51B505BE6}"/>
              </a:ext>
            </a:extLst>
          </p:cNvPr>
          <p:cNvSpPr/>
          <p:nvPr/>
        </p:nvSpPr>
        <p:spPr>
          <a:xfrm>
            <a:off x="3967993" y="5360565"/>
            <a:ext cx="1124124" cy="855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2 - Έκρηξη 2"/>
          <p:cNvSpPr/>
          <p:nvPr/>
        </p:nvSpPr>
        <p:spPr>
          <a:xfrm>
            <a:off x="-163901" y="207034"/>
            <a:ext cx="9894498" cy="314864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solidFill>
                  <a:srgbClr val="C00000"/>
                </a:solidFill>
              </a:rPr>
              <a:t>ΤΙ ΕΙΜΑΙ; </a:t>
            </a:r>
          </a:p>
          <a:p>
            <a:pPr algn="ctr"/>
            <a:r>
              <a:rPr lang="el-GR" sz="3600" dirty="0" smtClean="0">
                <a:solidFill>
                  <a:srgbClr val="C00000"/>
                </a:solidFill>
              </a:rPr>
              <a:t>ΦΡΟΥΤΑ ΚΑΙ ΛΑΧΑΝΙΚΑ</a:t>
            </a:r>
            <a:endParaRPr lang="el-GR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B61A54-A9D7-4408-8A37-B3FAC6A7D96F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5" name="Title 20">
            <a:extLst>
              <a:ext uri="{FF2B5EF4-FFF2-40B4-BE49-F238E27FC236}">
                <a16:creationId xmlns:a16="http://schemas.microsoft.com/office/drawing/2014/main" xmlns="" id="{411E3C4A-843C-488F-9FBC-45AEB7D9B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smtClean="0"/>
              <a:t>What Am I?</a:t>
            </a:r>
            <a:endParaRPr lang="en-GB" altLang="en-US" sz="3600" dirty="0"/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F18EBB62-24A5-4DBA-9737-7CF159234246}"/>
              </a:ext>
            </a:extLst>
          </p:cNvPr>
          <p:cNvSpPr/>
          <p:nvPr/>
        </p:nvSpPr>
        <p:spPr>
          <a:xfrm>
            <a:off x="1576388" y="2651125"/>
            <a:ext cx="2838450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στρογγυλή και κόκκινη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01E4FA80-B146-4B14-910C-F050351EB338}"/>
              </a:ext>
            </a:extLst>
          </p:cNvPr>
          <p:cNvSpPr/>
          <p:nvPr/>
        </p:nvSpPr>
        <p:spPr>
          <a:xfrm>
            <a:off x="1001713" y="2660650"/>
            <a:ext cx="487362" cy="487363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EEB8C49E-70F9-4774-9164-AA5429C82113}"/>
              </a:ext>
            </a:extLst>
          </p:cNvPr>
          <p:cNvSpPr/>
          <p:nvPr/>
        </p:nvSpPr>
        <p:spPr>
          <a:xfrm>
            <a:off x="1576388" y="3248025"/>
            <a:ext cx="2838450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Έχω σπόρια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A4082F34-F650-444E-B498-EA46DD51985F}"/>
              </a:ext>
            </a:extLst>
          </p:cNvPr>
          <p:cNvSpPr/>
          <p:nvPr/>
        </p:nvSpPr>
        <p:spPr>
          <a:xfrm>
            <a:off x="1001713" y="3255963"/>
            <a:ext cx="487362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2A0792F0-1A92-4E14-A64A-D440D0CA7BE1}"/>
              </a:ext>
            </a:extLst>
          </p:cNvPr>
          <p:cNvSpPr/>
          <p:nvPr/>
        </p:nvSpPr>
        <p:spPr>
          <a:xfrm>
            <a:off x="1576388" y="3844925"/>
            <a:ext cx="2838450" cy="495300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500" dirty="0" smtClean="0">
                <a:solidFill>
                  <a:schemeClr val="tx1"/>
                </a:solidFill>
              </a:rPr>
              <a:t>Τρώγομαι και ωμή</a:t>
            </a:r>
            <a:r>
              <a:rPr lang="en-GB" sz="1500" dirty="0" smtClean="0">
                <a:solidFill>
                  <a:schemeClr val="tx1"/>
                </a:solidFill>
              </a:rPr>
              <a:t>.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222C45CD-4937-47DD-B1DF-547260E85120}"/>
              </a:ext>
            </a:extLst>
          </p:cNvPr>
          <p:cNvSpPr/>
          <p:nvPr/>
        </p:nvSpPr>
        <p:spPr>
          <a:xfrm>
            <a:off x="1001713" y="3852863"/>
            <a:ext cx="487362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A02144F-B791-41C1-BEDD-0878E25CB213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81AB564C-709A-487B-884E-A727683EB59F}"/>
              </a:ext>
            </a:extLst>
          </p:cNvPr>
          <p:cNvSpPr/>
          <p:nvPr/>
        </p:nvSpPr>
        <p:spPr>
          <a:xfrm>
            <a:off x="3640582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answer 3">
            <a:extLst>
              <a:ext uri="{FF2B5EF4-FFF2-40B4-BE49-F238E27FC236}">
                <a16:creationId xmlns:a16="http://schemas.microsoft.com/office/drawing/2014/main" xmlns="" id="{7E1FC4CB-1CAE-426F-9326-9EC550A9B6F1}"/>
              </a:ext>
            </a:extLst>
          </p:cNvPr>
          <p:cNvSpPr/>
          <p:nvPr/>
        </p:nvSpPr>
        <p:spPr>
          <a:xfrm>
            <a:off x="1576388" y="4449763"/>
            <a:ext cx="28384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Γίνομαι σάλτσα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xmlns="" id="{E5EF8330-4C50-4899-B53B-47E7EE31A904}"/>
              </a:ext>
            </a:extLst>
          </p:cNvPr>
          <p:cNvSpPr/>
          <p:nvPr/>
        </p:nvSpPr>
        <p:spPr>
          <a:xfrm>
            <a:off x="1001713" y="4457700"/>
            <a:ext cx="487362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BD0B853-A00C-4655-8F00-835FD9C90A57}"/>
              </a:ext>
            </a:extLst>
          </p:cNvPr>
          <p:cNvGrpSpPr>
            <a:grpSpLocks/>
          </p:cNvGrpSpPr>
          <p:nvPr/>
        </p:nvGrpSpPr>
        <p:grpSpPr bwMode="auto">
          <a:xfrm>
            <a:off x="5681663" y="2662238"/>
            <a:ext cx="1720370" cy="2165298"/>
            <a:chOff x="5681530" y="2850747"/>
            <a:chExt cx="1720100" cy="2164991"/>
          </a:xfrm>
        </p:grpSpPr>
        <p:pic>
          <p:nvPicPr>
            <p:cNvPr id="18447" name="Picture 11">
              <a:extLst>
                <a:ext uri="{FF2B5EF4-FFF2-40B4-BE49-F238E27FC236}">
                  <a16:creationId xmlns:a16="http://schemas.microsoft.com/office/drawing/2014/main" xmlns="" id="{702F0EB7-5C1D-4A0B-9B44-554DA8B22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058" y="2850747"/>
              <a:ext cx="1713572" cy="1598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8" name="Rectangle 19">
              <a:extLst>
                <a:ext uri="{FF2B5EF4-FFF2-40B4-BE49-F238E27FC236}">
                  <a16:creationId xmlns:a16="http://schemas.microsoft.com/office/drawing/2014/main" xmlns="" id="{DA7C02BE-EABF-4B5F-834B-46CB44404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530" y="4646458"/>
              <a:ext cx="1633526" cy="369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dirty="0" smtClean="0">
                  <a:solidFill>
                    <a:schemeClr val="tx1"/>
                  </a:solidFill>
                </a:rPr>
                <a:t>Είμαι ντομάτα</a:t>
              </a:r>
              <a:r>
                <a:rPr lang="en-GB" altLang="en-US" dirty="0" smtClean="0">
                  <a:solidFill>
                    <a:schemeClr val="tx1"/>
                  </a:solidFill>
                </a:rPr>
                <a:t>!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xmlns="" id="{047F1A3C-C98F-4BB7-AB65-B8E5A6F6ABD2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AB150FC-8200-4D76-8A3F-DC8A350E09DD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59" name="Title 20">
            <a:extLst>
              <a:ext uri="{FF2B5EF4-FFF2-40B4-BE49-F238E27FC236}">
                <a16:creationId xmlns:a16="http://schemas.microsoft.com/office/drawing/2014/main" xmlns="" id="{668FD140-9F16-4F02-8E51-1F95D905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45E9E182-C018-455B-A21D-4E83C980655B}"/>
              </a:ext>
            </a:extLst>
          </p:cNvPr>
          <p:cNvSpPr/>
          <p:nvPr/>
        </p:nvSpPr>
        <p:spPr>
          <a:xfrm>
            <a:off x="1619250" y="29321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στρόγγυλο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EFD57CE2-3FF5-4965-AE64-EB7695F2FCAF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A272BD69-284A-46ED-A24A-91884FF046E0}"/>
              </a:ext>
            </a:extLst>
          </p:cNvPr>
          <p:cNvSpPr/>
          <p:nvPr/>
        </p:nvSpPr>
        <p:spPr>
          <a:xfrm>
            <a:off x="1619250" y="35290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κόκκινο αλλά και πράσινο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1071CC51-1401-417F-9633-2BD06E5CA2A3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9452F35C-AA83-476A-BCE5-43C773B23F54}"/>
              </a:ext>
            </a:extLst>
          </p:cNvPr>
          <p:cNvSpPr/>
          <p:nvPr/>
        </p:nvSpPr>
        <p:spPr>
          <a:xfrm>
            <a:off x="1619250" y="4125913"/>
            <a:ext cx="2736850" cy="639762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Γίνομαι ωραία γλυκιά πίτα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11DB2F84-8D00-4E67-904D-D5703414F886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433B9404-35D4-44AB-8EFA-812D950C296B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C3B4DCDA-E2F7-4960-A155-088BD7910AF8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2924401E-8DBE-4259-93E8-DEA3ADB17B6C}"/>
              </a:ext>
            </a:extLst>
          </p:cNvPr>
          <p:cNvGrpSpPr>
            <a:grpSpLocks/>
          </p:cNvGrpSpPr>
          <p:nvPr/>
        </p:nvGrpSpPr>
        <p:grpSpPr bwMode="auto">
          <a:xfrm>
            <a:off x="5654675" y="2678113"/>
            <a:ext cx="1486262" cy="2158873"/>
            <a:chOff x="5654480" y="2678834"/>
            <a:chExt cx="1487004" cy="2158128"/>
          </a:xfrm>
        </p:grpSpPr>
        <p:sp>
          <p:nvSpPr>
            <p:cNvPr id="19469" name="Rectangle 17">
              <a:extLst>
                <a:ext uri="{FF2B5EF4-FFF2-40B4-BE49-F238E27FC236}">
                  <a16:creationId xmlns:a16="http://schemas.microsoft.com/office/drawing/2014/main" xmlns="" id="{4CD05A40-F308-49AB-B111-16391EB6E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480" y="4467757"/>
              <a:ext cx="1336289" cy="369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dirty="0" smtClean="0">
                  <a:solidFill>
                    <a:schemeClr val="tx1"/>
                  </a:solidFill>
                </a:rPr>
                <a:t>Είμαι μήλο</a:t>
              </a:r>
              <a:r>
                <a:rPr lang="en-GB" altLang="en-US" dirty="0" smtClean="0">
                  <a:solidFill>
                    <a:schemeClr val="tx1"/>
                  </a:solidFill>
                </a:rPr>
                <a:t>!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9470" name="Picture 32">
              <a:extLst>
                <a:ext uri="{FF2B5EF4-FFF2-40B4-BE49-F238E27FC236}">
                  <a16:creationId xmlns:a16="http://schemas.microsoft.com/office/drawing/2014/main" xmlns="" id="{5C0AF063-9ECC-4F0B-8A50-4C4D31F25C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774" y="2678834"/>
              <a:ext cx="1277710" cy="171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B528F5D4-E1B5-41A4-9990-3337D7A59D05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E74D2C7-AF5C-4B2A-9C67-AC96AE94DB50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3" name="Title 20">
            <a:extLst>
              <a:ext uri="{FF2B5EF4-FFF2-40B4-BE49-F238E27FC236}">
                <a16:creationId xmlns:a16="http://schemas.microsoft.com/office/drawing/2014/main" xmlns="" id="{BB09BD9E-336E-4653-A89C-C713D931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89AF9B9D-75AD-4C9A-B742-115CE37F7DD2}"/>
              </a:ext>
            </a:extLst>
          </p:cNvPr>
          <p:cNvSpPr/>
          <p:nvPr/>
        </p:nvSpPr>
        <p:spPr>
          <a:xfrm>
            <a:off x="1619250" y="29321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ξινό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70B3AD80-3C2B-4F64-8E46-8705F4EE6C1C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33714C64-1B2D-4FFF-943F-EDF56D468538}"/>
              </a:ext>
            </a:extLst>
          </p:cNvPr>
          <p:cNvSpPr/>
          <p:nvPr/>
        </p:nvSpPr>
        <p:spPr>
          <a:xfrm>
            <a:off x="1619250" y="35290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Μεγαλώνω σε δέντρο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15E1E069-DFD5-4425-9AE1-CE1BB9171D66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F12E80A6-5779-41FA-AABA-DCE8BBDABEC0}"/>
              </a:ext>
            </a:extLst>
          </p:cNvPr>
          <p:cNvSpPr/>
          <p:nvPr/>
        </p:nvSpPr>
        <p:spPr>
          <a:xfrm>
            <a:off x="1619250" y="41259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κίτρινο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16E710A7-3042-481F-999C-FB4C964B601D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A8987557-2664-4E2B-AAEB-E11FFF085CDF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44FAD0B8-27F0-4AAC-B888-1D794FA7D595}"/>
              </a:ext>
            </a:extLst>
          </p:cNvPr>
          <p:cNvSpPr/>
          <p:nvPr/>
        </p:nvSpPr>
        <p:spPr>
          <a:xfrm>
            <a:off x="3503422" y="5628196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C47435E-F604-4E61-8A71-DFB440C4E83F}"/>
              </a:ext>
            </a:extLst>
          </p:cNvPr>
          <p:cNvGrpSpPr>
            <a:grpSpLocks/>
          </p:cNvGrpSpPr>
          <p:nvPr/>
        </p:nvGrpSpPr>
        <p:grpSpPr bwMode="auto">
          <a:xfrm>
            <a:off x="5392738" y="2559050"/>
            <a:ext cx="2132012" cy="2278182"/>
            <a:chOff x="5392068" y="2558290"/>
            <a:chExt cx="2132682" cy="2278918"/>
          </a:xfrm>
        </p:grpSpPr>
        <p:sp>
          <p:nvSpPr>
            <p:cNvPr id="20493" name="Rectangle 17">
              <a:extLst>
                <a:ext uri="{FF2B5EF4-FFF2-40B4-BE49-F238E27FC236}">
                  <a16:creationId xmlns:a16="http://schemas.microsoft.com/office/drawing/2014/main" xmlns="" id="{B714BFC9-8AF9-45F0-BBD0-EE021DB43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878" y="4467757"/>
              <a:ext cx="1478755" cy="369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dirty="0" smtClean="0">
                  <a:solidFill>
                    <a:schemeClr val="tx1"/>
                  </a:solidFill>
                </a:rPr>
                <a:t>Είμαι λεμόνι</a:t>
              </a:r>
              <a:r>
                <a:rPr lang="en-GB" altLang="en-US" dirty="0" smtClean="0">
                  <a:solidFill>
                    <a:schemeClr val="tx1"/>
                  </a:solidFill>
                </a:rPr>
                <a:t>!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0494" name="Picture 2">
              <a:extLst>
                <a:ext uri="{FF2B5EF4-FFF2-40B4-BE49-F238E27FC236}">
                  <a16:creationId xmlns:a16="http://schemas.microsoft.com/office/drawing/2014/main" xmlns="" id="{BB56CA1C-3FD1-41C3-83D8-5A3B5A41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068" y="2558290"/>
              <a:ext cx="2132682" cy="181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574C1F42-DB97-4D61-90DF-3E633EC1F7EC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F92D4E8-7798-4DA6-A942-4CE60DC23F6F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7" name="Title 20">
            <a:extLst>
              <a:ext uri="{FF2B5EF4-FFF2-40B4-BE49-F238E27FC236}">
                <a16:creationId xmlns:a16="http://schemas.microsoft.com/office/drawing/2014/main" xmlns="" id="{676560F2-4C58-40D4-90C2-CCC677F2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D582D7B9-CB6B-4DF1-866D-53143ABD3D18}"/>
              </a:ext>
            </a:extLst>
          </p:cNvPr>
          <p:cNvSpPr/>
          <p:nvPr/>
        </p:nvSpPr>
        <p:spPr>
          <a:xfrm>
            <a:off x="1619250" y="29321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γλυκιά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C5DF533A-54DB-494A-BC44-CC93691C2401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BCFE76A1-DB2A-48AA-A037-8615B629B8B8}"/>
              </a:ext>
            </a:extLst>
          </p:cNvPr>
          <p:cNvSpPr/>
          <p:nvPr/>
        </p:nvSpPr>
        <p:spPr>
          <a:xfrm>
            <a:off x="1619250" y="35290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κόκκινη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92A1E42B-4E98-439B-AFEF-01173F557A21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605F346E-7BE6-4760-B70D-47A29FD8EE16}"/>
              </a:ext>
            </a:extLst>
          </p:cNvPr>
          <p:cNvSpPr/>
          <p:nvPr/>
        </p:nvSpPr>
        <p:spPr>
          <a:xfrm>
            <a:off x="1619250" y="41259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Γίνομαι ωραία μαρμελάδα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E5CD6500-4B71-4FC5-9CBC-570FD82AB922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C1F90C4D-4161-4C15-8667-B411438FEC1F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2AB1086C-5D9E-4969-A07A-E2D5F5B00E07}"/>
              </a:ext>
            </a:extLst>
          </p:cNvPr>
          <p:cNvSpPr/>
          <p:nvPr/>
        </p:nvSpPr>
        <p:spPr>
          <a:xfrm>
            <a:off x="3668014" y="560990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380F1BE-C195-4C40-AE29-C2AE6D541A51}"/>
              </a:ext>
            </a:extLst>
          </p:cNvPr>
          <p:cNvGrpSpPr>
            <a:grpSpLocks/>
          </p:cNvGrpSpPr>
          <p:nvPr/>
        </p:nvGrpSpPr>
        <p:grpSpPr bwMode="auto">
          <a:xfrm>
            <a:off x="5349875" y="2657475"/>
            <a:ext cx="2266950" cy="2179511"/>
            <a:chOff x="5349378" y="2658203"/>
            <a:chExt cx="2267826" cy="2178759"/>
          </a:xfrm>
        </p:grpSpPr>
        <p:sp>
          <p:nvSpPr>
            <p:cNvPr id="21517" name="Rectangle 17">
              <a:extLst>
                <a:ext uri="{FF2B5EF4-FFF2-40B4-BE49-F238E27FC236}">
                  <a16:creationId xmlns:a16="http://schemas.microsoft.com/office/drawing/2014/main" xmlns="" id="{E92C8923-AE9D-47F6-9392-397D1BE4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268" y="4467757"/>
              <a:ext cx="1685729" cy="369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dirty="0" smtClean="0">
                  <a:solidFill>
                    <a:schemeClr val="tx1"/>
                  </a:solidFill>
                </a:rPr>
                <a:t>Είμαι φράουλα</a:t>
              </a:r>
              <a:r>
                <a:rPr lang="en-GB" altLang="en-US" dirty="0" smtClean="0">
                  <a:solidFill>
                    <a:schemeClr val="tx1"/>
                  </a:solidFill>
                </a:rPr>
                <a:t>!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518" name="Picture 4">
              <a:extLst>
                <a:ext uri="{FF2B5EF4-FFF2-40B4-BE49-F238E27FC236}">
                  <a16:creationId xmlns:a16="http://schemas.microsoft.com/office/drawing/2014/main" xmlns="" id="{215A53D4-C438-4835-889A-08E81A0EB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378" y="2658203"/>
              <a:ext cx="2267826" cy="1719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602DF6F2-D9AD-4C2D-9C70-85E05D0083E3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3165C0A-61BF-457C-AF17-755ECECE993C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1" name="Title 20">
            <a:extLst>
              <a:ext uri="{FF2B5EF4-FFF2-40B4-BE49-F238E27FC236}">
                <a16:creationId xmlns:a16="http://schemas.microsoft.com/office/drawing/2014/main" xmlns="" id="{EEA0D4E8-49F2-4A80-8E18-836E7D753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1195A3DF-BDD0-4B7E-941B-280113FBDF7C}"/>
              </a:ext>
            </a:extLst>
          </p:cNvPr>
          <p:cNvSpPr/>
          <p:nvPr/>
        </p:nvSpPr>
        <p:spPr>
          <a:xfrm>
            <a:off x="1619250" y="29321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</a:t>
            </a:r>
            <a:r>
              <a:rPr lang="el-GR" dirty="0" smtClean="0">
                <a:solidFill>
                  <a:schemeClr val="tx1"/>
                </a:solidFill>
              </a:rPr>
              <a:t>στρόγγυλο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και πορτοκαλί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5122C0D8-A06A-4000-925B-44772E6525CA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99B28094-1FA5-4D1C-B7FC-C5910A7FC2C5}"/>
              </a:ext>
            </a:extLst>
          </p:cNvPr>
          <p:cNvSpPr/>
          <p:nvPr/>
        </p:nvSpPr>
        <p:spPr>
          <a:xfrm>
            <a:off x="1619250" y="35290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ξεφλουδίζομαι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D4060139-0369-4372-8E11-C8FFAD172CCF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B41BFCD5-1C0E-4033-935E-48DC19745A33}"/>
              </a:ext>
            </a:extLst>
          </p:cNvPr>
          <p:cNvSpPr/>
          <p:nvPr/>
        </p:nvSpPr>
        <p:spPr>
          <a:xfrm>
            <a:off x="1619250" y="41259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Γίνομαι και χυμός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/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20EBB8DD-7AA0-468F-B9B0-1C2CF54D473F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E71F9A0F-3033-44E3-9831-219B40A36D61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A1F24EA0-8E2A-4270-B679-AD04BF58D579}"/>
              </a:ext>
            </a:extLst>
          </p:cNvPr>
          <p:cNvSpPr/>
          <p:nvPr/>
        </p:nvSpPr>
        <p:spPr>
          <a:xfrm>
            <a:off x="3594862" y="5628196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4B5081F-4F6D-489E-ABA0-B323D53EB297}"/>
              </a:ext>
            </a:extLst>
          </p:cNvPr>
          <p:cNvGrpSpPr/>
          <p:nvPr/>
        </p:nvGrpSpPr>
        <p:grpSpPr>
          <a:xfrm>
            <a:off x="5521325" y="2541971"/>
            <a:ext cx="1903139" cy="2295048"/>
            <a:chOff x="5521325" y="2541971"/>
            <a:chExt cx="1903139" cy="229504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D3B8870-1A44-46FC-B5D6-D1EF59CD5F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1326" y="2559050"/>
              <a:ext cx="1903138" cy="2277969"/>
              <a:chOff x="5521325" y="2559603"/>
              <a:chExt cx="1902952" cy="2277392"/>
            </a:xfrm>
          </p:grpSpPr>
          <p:sp>
            <p:nvSpPr>
              <p:cNvPr id="22541" name="Rectangle 17">
                <a:extLst>
                  <a:ext uri="{FF2B5EF4-FFF2-40B4-BE49-F238E27FC236}">
                    <a16:creationId xmlns:a16="http://schemas.microsoft.com/office/drawing/2014/main" xmlns="" id="{6ED9A8B6-BE97-42C9-BD22-7DAB745D6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540" y="4467757"/>
                <a:ext cx="1846737" cy="369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l-GR" altLang="en-US" dirty="0" smtClean="0">
                    <a:solidFill>
                      <a:schemeClr val="tx1"/>
                    </a:solidFill>
                  </a:rPr>
                  <a:t>Είμαι πορτοκάλι</a:t>
                </a:r>
                <a:r>
                  <a:rPr lang="en-GB" altLang="en-US" dirty="0" smtClean="0">
                    <a:solidFill>
                      <a:schemeClr val="tx1"/>
                    </a:solidFill>
                  </a:rPr>
                  <a:t>!</a:t>
                </a:r>
                <a:endParaRPr lang="en-GB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42" name="Picture 2">
                <a:extLst>
                  <a:ext uri="{FF2B5EF4-FFF2-40B4-BE49-F238E27FC236}">
                    <a16:creationId xmlns:a16="http://schemas.microsoft.com/office/drawing/2014/main" xmlns="" id="{D46FCE76-E808-4181-B592-DA2FEEB13CE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521325" y="2559603"/>
                <a:ext cx="1841671" cy="1891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03C4991-6B23-4BDA-8009-395E27920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521325" y="2541971"/>
              <a:ext cx="1875391" cy="1926353"/>
            </a:xfrm>
            <a:prstGeom prst="rect">
              <a:avLst/>
            </a:prstGeom>
          </p:spPr>
        </p:pic>
      </p:grp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xmlns="" id="{53089937-F973-4E13-8A05-40CDF3CD07F7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BDCB804-E10A-45F3-BD69-61CDB2E6B97A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5" name="Title 20">
            <a:extLst>
              <a:ext uri="{FF2B5EF4-FFF2-40B4-BE49-F238E27FC236}">
                <a16:creationId xmlns:a16="http://schemas.microsoft.com/office/drawing/2014/main" xmlns="" id="{B0FD1AE1-C225-4A3B-9104-5C65879D4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2104C776-A27D-4CD0-A500-46E7145A1766}"/>
              </a:ext>
            </a:extLst>
          </p:cNvPr>
          <p:cNvSpPr/>
          <p:nvPr/>
        </p:nvSpPr>
        <p:spPr>
          <a:xfrm>
            <a:off x="1619250" y="2932113"/>
            <a:ext cx="329723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Μεγαλώνω σε δέντρο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AD136A11-D87D-4622-A32A-32B8508AEA86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B23FF19D-0467-434A-8F38-A0C55828725E}"/>
              </a:ext>
            </a:extLst>
          </p:cNvPr>
          <p:cNvSpPr/>
          <p:nvPr/>
        </p:nvSpPr>
        <p:spPr>
          <a:xfrm>
            <a:off x="1619250" y="3529013"/>
            <a:ext cx="329723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Χωράω στο χέρι σου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735F0659-4B17-4EA3-A770-E10211D4449D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2615E03B-BD25-4DBE-82C1-2B4ED37558FC}"/>
              </a:ext>
            </a:extLst>
          </p:cNvPr>
          <p:cNvSpPr/>
          <p:nvPr/>
        </p:nvSpPr>
        <p:spPr>
          <a:xfrm>
            <a:off x="1619250" y="4125913"/>
            <a:ext cx="329723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</a:t>
            </a:r>
            <a:r>
              <a:rPr lang="el-GR" dirty="0" err="1" smtClean="0">
                <a:solidFill>
                  <a:schemeClr val="tx1"/>
                </a:solidFill>
              </a:rPr>
              <a:t>πρασινο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262CCDE7-72DF-402C-AFFC-9261893A54E0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3928C141-2E80-4537-BD97-7B5284F7C0E1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41E93A35-6F56-40DA-81F0-C0AC013B0570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EF6A23-B566-46EA-9603-001EB3C0D1A6}"/>
              </a:ext>
            </a:extLst>
          </p:cNvPr>
          <p:cNvGrpSpPr>
            <a:grpSpLocks/>
          </p:cNvGrpSpPr>
          <p:nvPr/>
        </p:nvGrpSpPr>
        <p:grpSpPr bwMode="auto">
          <a:xfrm>
            <a:off x="5919787" y="2538413"/>
            <a:ext cx="1481496" cy="2384395"/>
            <a:chOff x="5919414" y="2513719"/>
            <a:chExt cx="1481702" cy="2384204"/>
          </a:xfrm>
        </p:grpSpPr>
        <p:sp>
          <p:nvSpPr>
            <p:cNvPr id="23565" name="Rectangle 17">
              <a:extLst>
                <a:ext uri="{FF2B5EF4-FFF2-40B4-BE49-F238E27FC236}">
                  <a16:creationId xmlns:a16="http://schemas.microsoft.com/office/drawing/2014/main" xmlns="" id="{33EC4B3A-5334-4C09-9466-164420BF1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414" y="4528621"/>
              <a:ext cx="1481702" cy="369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dirty="0" smtClean="0">
                  <a:solidFill>
                    <a:schemeClr val="tx1"/>
                  </a:solidFill>
                </a:rPr>
                <a:t>Είμαι αχλάδι</a:t>
              </a:r>
              <a:r>
                <a:rPr lang="en-GB" altLang="en-US" dirty="0" smtClean="0">
                  <a:solidFill>
                    <a:schemeClr val="tx1"/>
                  </a:solidFill>
                </a:rPr>
                <a:t>!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566" name="Picture 4">
              <a:extLst>
                <a:ext uri="{FF2B5EF4-FFF2-40B4-BE49-F238E27FC236}">
                  <a16:creationId xmlns:a16="http://schemas.microsoft.com/office/drawing/2014/main" xmlns="" id="{EB55E376-CADC-4CFB-B212-0DE3C37E9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416" y="2513719"/>
              <a:ext cx="1353839" cy="2014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4A41F296-939E-4EC8-BB3D-E01E99943DEA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975DE4E-A5E7-4769-9F08-51333EE7133D}"/>
              </a:ext>
            </a:extLst>
          </p:cNvPr>
          <p:cNvSpPr/>
          <p:nvPr/>
        </p:nvSpPr>
        <p:spPr>
          <a:xfrm>
            <a:off x="781529" y="2255628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3" name="Title 20">
            <a:extLst>
              <a:ext uri="{FF2B5EF4-FFF2-40B4-BE49-F238E27FC236}">
                <a16:creationId xmlns:a16="http://schemas.microsoft.com/office/drawing/2014/main" xmlns="" id="{D4F28D92-AC40-46C4-90C9-A5B55BCF1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2995B8C9-A159-4057-A548-7C21D68BEED1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λίγο στρογγυλό και ξινό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F47DFC84-1D7C-4AC7-BCFF-B54704BF098D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12D873AE-4F3B-4177-9FF9-805D2AA8B44C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κόκκινο από μέσα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1D32E9FA-3026-4045-BE3C-496764222E31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1EA9DB05-6AE9-443A-8C20-C64A86BFB188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Γίνομαι χυμός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BC66DC8B-014A-4C15-BCF3-50062C607055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E57DAB28-0AED-4E1C-817E-0D02665EC3F4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009F2DC6-195F-40D1-ADD6-E6D31A98AEA7}"/>
              </a:ext>
            </a:extLst>
          </p:cNvPr>
          <p:cNvSpPr/>
          <p:nvPr/>
        </p:nvSpPr>
        <p:spPr>
          <a:xfrm>
            <a:off x="352171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EA1D5F1-1475-44E8-845E-52727514A7E6}"/>
              </a:ext>
            </a:extLst>
          </p:cNvPr>
          <p:cNvGrpSpPr>
            <a:grpSpLocks/>
          </p:cNvGrpSpPr>
          <p:nvPr/>
        </p:nvGrpSpPr>
        <p:grpSpPr bwMode="auto">
          <a:xfrm>
            <a:off x="5446713" y="2738438"/>
            <a:ext cx="2522537" cy="2068637"/>
            <a:chOff x="5446961" y="2738251"/>
            <a:chExt cx="2522048" cy="2069340"/>
          </a:xfrm>
        </p:grpSpPr>
        <p:sp>
          <p:nvSpPr>
            <p:cNvPr id="25613" name="Rectangle 17">
              <a:extLst>
                <a:ext uri="{FF2B5EF4-FFF2-40B4-BE49-F238E27FC236}">
                  <a16:creationId xmlns:a16="http://schemas.microsoft.com/office/drawing/2014/main" xmlns="" id="{19812EBB-9A19-446C-B4B6-7DDC39FD9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0538" y="4438133"/>
              <a:ext cx="1772642" cy="369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dirty="0" smtClean="0">
                  <a:solidFill>
                    <a:schemeClr val="tx1"/>
                  </a:solidFill>
                </a:rPr>
                <a:t>Είμαι σαγκουίνι</a:t>
              </a:r>
              <a:r>
                <a:rPr lang="en-GB" altLang="en-US" dirty="0" smtClean="0">
                  <a:solidFill>
                    <a:schemeClr val="tx1"/>
                  </a:solidFill>
                </a:rPr>
                <a:t>!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5614" name="Picture 2">
              <a:extLst>
                <a:ext uri="{FF2B5EF4-FFF2-40B4-BE49-F238E27FC236}">
                  <a16:creationId xmlns:a16="http://schemas.microsoft.com/office/drawing/2014/main" xmlns="" id="{F7392557-21A4-4EB3-B0EE-E10679AC88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961" y="2738251"/>
              <a:ext cx="2522048" cy="161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7743F233-338F-4163-9C7D-7276643B15AF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062B9B-007C-43E1-9294-68E3E7349E15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27" name="Title 20">
            <a:extLst>
              <a:ext uri="{FF2B5EF4-FFF2-40B4-BE49-F238E27FC236}">
                <a16:creationId xmlns:a16="http://schemas.microsoft.com/office/drawing/2014/main" xmlns="" id="{05B1DAC1-84EF-4EB8-8EFD-62B691AB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0EDB5063-C6C7-42A2-AC1E-1C637EFA2438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μικρό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1CD912E9-CA15-4ED1-B2E4-97294D3305B9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1C6BA421-EF8A-4C37-B772-D8338C277395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γλυκό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8C020AA1-CA5D-4086-8028-5F936BAA603C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DDD8CE2C-3ABD-440C-84C4-AED32E023758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κόκκινο ή </a:t>
            </a:r>
            <a:r>
              <a:rPr lang="el-GR" dirty="0" smtClean="0">
                <a:solidFill>
                  <a:schemeClr val="tx1"/>
                </a:solidFill>
              </a:rPr>
              <a:t>μαύρο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37DBFEDE-A8A6-437C-8130-240F0790D030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2853A57F-5C4B-4B04-944C-82DE8FE2FD7C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EE772EEA-C271-4F78-8E3C-F4C7EBD59498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A50F454-8537-4C5F-9734-4FEB8FCB7F20}"/>
              </a:ext>
            </a:extLst>
          </p:cNvPr>
          <p:cNvGrpSpPr>
            <a:grpSpLocks/>
          </p:cNvGrpSpPr>
          <p:nvPr/>
        </p:nvGrpSpPr>
        <p:grpSpPr bwMode="auto">
          <a:xfrm>
            <a:off x="5611813" y="2754313"/>
            <a:ext cx="1931178" cy="2052850"/>
            <a:chOff x="5611379" y="2753645"/>
            <a:chExt cx="1931747" cy="2054034"/>
          </a:xfrm>
        </p:grpSpPr>
        <p:sp>
          <p:nvSpPr>
            <p:cNvPr id="26637" name="Rectangle 17">
              <a:extLst>
                <a:ext uri="{FF2B5EF4-FFF2-40B4-BE49-F238E27FC236}">
                  <a16:creationId xmlns:a16="http://schemas.microsoft.com/office/drawing/2014/main" xmlns="" id="{A945E155-8857-43EE-8225-C2E8612FE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1379" y="4438134"/>
              <a:ext cx="1448259" cy="36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dirty="0" smtClean="0">
                  <a:solidFill>
                    <a:schemeClr val="tx1"/>
                  </a:solidFill>
                </a:rPr>
                <a:t>Είμαι μούρο</a:t>
              </a:r>
              <a:r>
                <a:rPr lang="en-GB" altLang="en-US" dirty="0" smtClean="0">
                  <a:solidFill>
                    <a:schemeClr val="tx1"/>
                  </a:solidFill>
                </a:rPr>
                <a:t>!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6638" name="Picture 4">
              <a:extLst>
                <a:ext uri="{FF2B5EF4-FFF2-40B4-BE49-F238E27FC236}">
                  <a16:creationId xmlns:a16="http://schemas.microsoft.com/office/drawing/2014/main" xmlns="" id="{85B2F80B-B4B3-4991-BEF2-55A016E49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7292" y="2753645"/>
              <a:ext cx="1865834" cy="1606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A560DDB4-8510-490F-A1C4-EA99C9B9153A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928828B-B3A2-411B-BE72-256AC7C5DD22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1" name="Title 20">
            <a:extLst>
              <a:ext uri="{FF2B5EF4-FFF2-40B4-BE49-F238E27FC236}">
                <a16:creationId xmlns:a16="http://schemas.microsoft.com/office/drawing/2014/main" xmlns="" id="{4DDF6D42-3FE3-4851-931E-090B1F1D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B489299F-8C56-4D53-A75E-58C325703351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ξινό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C46594A2-5AF2-4B9E-B6C6-53AA468F9E3F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315B7914-2464-4230-B5F1-E39529E5883E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πράσινο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3D022421-972A-41E4-A94A-06DF133A611B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80ADB0ED-55FC-4608-ABDD-33C269FBB69A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Μοιάζω με το λεμόνι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DF217267-22BF-4A55-9067-3D389801F7C5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F7485DC8-FCC6-4277-B74B-E38C5785D759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B21C9CE3-A170-4661-97A5-20BDA5E3B305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DBC289E-DBB9-4DE4-9153-C52B1FA9D02E}"/>
              </a:ext>
            </a:extLst>
          </p:cNvPr>
          <p:cNvGrpSpPr/>
          <p:nvPr/>
        </p:nvGrpSpPr>
        <p:grpSpPr>
          <a:xfrm>
            <a:off x="5407025" y="2932113"/>
            <a:ext cx="2470967" cy="1874939"/>
            <a:chOff x="5407025" y="2932113"/>
            <a:chExt cx="2470967" cy="18749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CB24E8D7-93F3-4007-9A58-862730FF2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7025" y="2932113"/>
              <a:ext cx="2406650" cy="1874939"/>
              <a:chOff x="5406683" y="2932113"/>
              <a:chExt cx="2406335" cy="1875455"/>
            </a:xfrm>
          </p:grpSpPr>
          <p:sp>
            <p:nvSpPr>
              <p:cNvPr id="27661" name="Rectangle 17">
                <a:extLst>
                  <a:ext uri="{FF2B5EF4-FFF2-40B4-BE49-F238E27FC236}">
                    <a16:creationId xmlns:a16="http://schemas.microsoft.com/office/drawing/2014/main" xmlns="" id="{D109FEF3-832A-43C8-8A27-F0F17FECE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3889" y="4438134"/>
                <a:ext cx="1282555" cy="369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l-GR" altLang="en-US" dirty="0" smtClean="0">
                    <a:solidFill>
                      <a:schemeClr val="tx1"/>
                    </a:solidFill>
                  </a:rPr>
                  <a:t>Είμαι </a:t>
                </a:r>
                <a:r>
                  <a:rPr lang="el-GR" altLang="en-US" dirty="0" err="1" smtClean="0">
                    <a:solidFill>
                      <a:schemeClr val="tx1"/>
                    </a:solidFill>
                  </a:rPr>
                  <a:t>λάιμ</a:t>
                </a:r>
                <a:r>
                  <a:rPr lang="en-GB" altLang="en-US" dirty="0" smtClean="0">
                    <a:solidFill>
                      <a:schemeClr val="tx1"/>
                    </a:solidFill>
                  </a:rPr>
                  <a:t>!</a:t>
                </a:r>
                <a:endParaRPr lang="en-GB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662" name="Picture 6">
                <a:extLst>
                  <a:ext uri="{FF2B5EF4-FFF2-40B4-BE49-F238E27FC236}">
                    <a16:creationId xmlns:a16="http://schemas.microsoft.com/office/drawing/2014/main" xmlns="" id="{C9493680-CE20-480A-A61A-E2AFD7C40B9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406683" y="2932113"/>
                <a:ext cx="2406335" cy="1336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C73FBE4-24CD-4075-A79A-76548B62D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407025" y="2933032"/>
              <a:ext cx="2470967" cy="1371911"/>
            </a:xfrm>
            <a:prstGeom prst="rect">
              <a:avLst/>
            </a:prstGeom>
          </p:spPr>
        </p:pic>
      </p:grp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xmlns="" id="{67150FB5-9075-467F-84BE-72632219D250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B005B91-7731-4156-8D78-686CD6F3A8BA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5" name="Title 20">
            <a:extLst>
              <a:ext uri="{FF2B5EF4-FFF2-40B4-BE49-F238E27FC236}">
                <a16:creationId xmlns:a16="http://schemas.microsoft.com/office/drawing/2014/main" xmlns="" id="{C222CEE5-E780-4AD3-AB28-0DFC765E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30A9FCBF-8662-4F05-B87B-8F71D21ED3FC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εξωτικός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C854EBEE-C7DA-465B-927B-2D6571DEB5BF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664FF2F4-EE66-43C7-917D-4F5CBF746E85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κίτρινος από μέσα και γλυκός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D8A7F148-2A81-45AE-928B-01121D8FF453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E60C3553-80BD-4B56-8794-8A29C6E16BC5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Κόβομαι σε στρογγυλά κομμάτια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493DA714-E553-42EC-AB2B-BA6096488426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F9F0EB09-B59B-49EE-8A3D-AD312FF5F868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5BD819EA-8C48-489D-A0CC-1563D7907DB5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45482E9-493B-4F41-8313-42149F04EAF8}"/>
              </a:ext>
            </a:extLst>
          </p:cNvPr>
          <p:cNvGrpSpPr>
            <a:grpSpLocks/>
          </p:cNvGrpSpPr>
          <p:nvPr/>
        </p:nvGrpSpPr>
        <p:grpSpPr bwMode="auto">
          <a:xfrm>
            <a:off x="5534025" y="2430463"/>
            <a:ext cx="1554786" cy="2676563"/>
            <a:chOff x="5533500" y="2430710"/>
            <a:chExt cx="1555197" cy="2676842"/>
          </a:xfrm>
        </p:grpSpPr>
        <p:sp>
          <p:nvSpPr>
            <p:cNvPr id="28685" name="Rectangle 17">
              <a:extLst>
                <a:ext uri="{FF2B5EF4-FFF2-40B4-BE49-F238E27FC236}">
                  <a16:creationId xmlns:a16="http://schemas.microsoft.com/office/drawing/2014/main" xmlns="" id="{01FCCAC1-7CF1-4D81-97E2-22B6C4C0A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3500" y="4738182"/>
              <a:ext cx="1515559" cy="369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dirty="0" smtClean="0">
                  <a:solidFill>
                    <a:schemeClr val="tx1"/>
                  </a:solidFill>
                </a:rPr>
                <a:t>Είμαι ανανάς</a:t>
              </a:r>
              <a:r>
                <a:rPr lang="en-GB" altLang="en-US" dirty="0" smtClean="0">
                  <a:solidFill>
                    <a:schemeClr val="tx1"/>
                  </a:solidFill>
                </a:rPr>
                <a:t>!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8686" name="Picture 2">
              <a:extLst>
                <a:ext uri="{FF2B5EF4-FFF2-40B4-BE49-F238E27FC236}">
                  <a16:creationId xmlns:a16="http://schemas.microsoft.com/office/drawing/2014/main" xmlns="" id="{F9C81D24-B42D-4FA7-BB35-E1243B525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253" y="2430710"/>
              <a:ext cx="1077444" cy="232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FD5ACF83-961B-4E88-88C7-53DFE221215B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C847C2-D064-4709-8FA0-9BB14BE18518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19" name="Title 20">
            <a:extLst>
              <a:ext uri="{FF2B5EF4-FFF2-40B4-BE49-F238E27FC236}">
                <a16:creationId xmlns:a16="http://schemas.microsoft.com/office/drawing/2014/main" xmlns="" id="{8D1AAF4C-9F49-426A-8ECD-A9D93F8B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B56D39ED-1B38-42B6-8690-4DD4F230319E}"/>
              </a:ext>
            </a:extLst>
          </p:cNvPr>
          <p:cNvSpPr/>
          <p:nvPr/>
        </p:nvSpPr>
        <p:spPr>
          <a:xfrm>
            <a:off x="1581150" y="2932113"/>
            <a:ext cx="2803525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Είμαστε πολλά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1D58B65E-2FF6-44F6-A376-2B39A9A76EFF}"/>
              </a:ext>
            </a:extLst>
          </p:cNvPr>
          <p:cNvSpPr/>
          <p:nvPr/>
        </p:nvSpPr>
        <p:spPr>
          <a:xfrm>
            <a:off x="10064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EDB3F0E4-5D23-4F7C-BBA7-D5863AF11035}"/>
              </a:ext>
            </a:extLst>
          </p:cNvPr>
          <p:cNvSpPr/>
          <p:nvPr/>
        </p:nvSpPr>
        <p:spPr>
          <a:xfrm>
            <a:off x="1581150" y="3529013"/>
            <a:ext cx="2803525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Είμαστε μικρά και στρόγγυλα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DD70A349-B0B1-4E07-BFE2-9FBBE42D6A52}"/>
              </a:ext>
            </a:extLst>
          </p:cNvPr>
          <p:cNvSpPr/>
          <p:nvPr/>
        </p:nvSpPr>
        <p:spPr>
          <a:xfrm>
            <a:off x="10064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895ECFDD-C52B-4BD5-82BC-8EE96BBC1C20}"/>
              </a:ext>
            </a:extLst>
          </p:cNvPr>
          <p:cNvSpPr/>
          <p:nvPr/>
        </p:nvSpPr>
        <p:spPr>
          <a:xfrm>
            <a:off x="1581150" y="4125913"/>
            <a:ext cx="2803525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Είμαστε πράσινα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22CA7872-D1F4-4A6D-B744-75BED8D533C5}"/>
              </a:ext>
            </a:extLst>
          </p:cNvPr>
          <p:cNvSpPr/>
          <p:nvPr/>
        </p:nvSpPr>
        <p:spPr>
          <a:xfrm>
            <a:off x="10064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C82F1E87-C14C-493F-A8E2-C4DD94A5C16C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437F67EA-60D6-4FB6-B1F2-19982B60BD9D}"/>
              </a:ext>
            </a:extLst>
          </p:cNvPr>
          <p:cNvSpPr/>
          <p:nvPr/>
        </p:nvSpPr>
        <p:spPr>
          <a:xfrm>
            <a:off x="3530854" y="5536756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93DF526-64FC-4C04-90CE-2C3961242CB1}"/>
              </a:ext>
            </a:extLst>
          </p:cNvPr>
          <p:cNvGrpSpPr>
            <a:grpSpLocks/>
          </p:cNvGrpSpPr>
          <p:nvPr/>
        </p:nvGrpSpPr>
        <p:grpSpPr bwMode="auto">
          <a:xfrm>
            <a:off x="4927600" y="2921000"/>
            <a:ext cx="3127375" cy="1789108"/>
            <a:chOff x="4928099" y="2921200"/>
            <a:chExt cx="3127330" cy="1788983"/>
          </a:xfrm>
        </p:grpSpPr>
        <p:sp>
          <p:nvSpPr>
            <p:cNvPr id="9229" name="Rectangle 13">
              <a:extLst>
                <a:ext uri="{FF2B5EF4-FFF2-40B4-BE49-F238E27FC236}">
                  <a16:creationId xmlns:a16="http://schemas.microsoft.com/office/drawing/2014/main" xmlns="" id="{91FEDB44-0D11-40F9-98EB-85CC7B850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6679" y="4340877"/>
              <a:ext cx="1932297" cy="369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dirty="0" smtClean="0">
                  <a:solidFill>
                    <a:schemeClr val="tx1"/>
                  </a:solidFill>
                </a:rPr>
                <a:t>Είμαστε μπιζέλια</a:t>
              </a:r>
              <a:r>
                <a:rPr lang="en-GB" altLang="en-US" dirty="0" smtClean="0">
                  <a:solidFill>
                    <a:schemeClr val="tx1"/>
                  </a:solidFill>
                </a:rPr>
                <a:t>!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9230" name="Picture 15">
              <a:extLst>
                <a:ext uri="{FF2B5EF4-FFF2-40B4-BE49-F238E27FC236}">
                  <a16:creationId xmlns:a16="http://schemas.microsoft.com/office/drawing/2014/main" xmlns="" id="{DB44636C-5240-4941-9E1E-5543171D0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099" y="2921200"/>
              <a:ext cx="3127330" cy="123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7C9D07E0-9B75-4517-AB31-376061A1ACC4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0EFB67-06CC-448C-8BAE-1382188C44C1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Title 20">
            <a:extLst>
              <a:ext uri="{FF2B5EF4-FFF2-40B4-BE49-F238E27FC236}">
                <a16:creationId xmlns:a16="http://schemas.microsoft.com/office/drawing/2014/main" xmlns="" id="{C8C1F54F-F07F-4EB8-80A4-9738A305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7E06F888-0130-4BAA-9115-6A6CB307697F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μαύρο ή άσπρο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9DD6F4D8-167D-45C2-BDCF-61D36C6D0AFB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60CDF558-D64E-47A5-9466-02346FA868AA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Μεγαλώνω στην κληματαριά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36FFA236-C4DA-42F5-B0D9-76184CE44A5F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806E536E-2095-491F-BF08-9DC0E17640F0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Γίνομαι κρασί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2DDC68BC-BB6C-43D8-B6C3-CA628A55C643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2D285076-9394-4451-82E7-B87D5FF62E8D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047F01CF-0AFB-4B54-84D9-C2C4AE5BEFC0}"/>
              </a:ext>
            </a:extLst>
          </p:cNvPr>
          <p:cNvSpPr/>
          <p:nvPr/>
        </p:nvSpPr>
        <p:spPr>
          <a:xfrm>
            <a:off x="3585718" y="560990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CA7E58D-8B96-4C5E-B578-961CF96AFA4D}"/>
              </a:ext>
            </a:extLst>
          </p:cNvPr>
          <p:cNvGrpSpPr/>
          <p:nvPr/>
        </p:nvGrpSpPr>
        <p:grpSpPr>
          <a:xfrm>
            <a:off x="5629274" y="2668690"/>
            <a:ext cx="1618778" cy="2323442"/>
            <a:chOff x="5629274" y="2668690"/>
            <a:chExt cx="1618778" cy="23234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F547491-E657-444A-96BD-8E00B4669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9274" y="2686050"/>
              <a:ext cx="1618777" cy="2306082"/>
              <a:chOff x="5629013" y="2685435"/>
              <a:chExt cx="1618747" cy="2306141"/>
            </a:xfrm>
          </p:grpSpPr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xmlns="" id="{23418520-E568-452A-B0E5-D1CA46547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9014" y="4622235"/>
                <a:ext cx="1611694" cy="369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l-GR" altLang="en-US" dirty="0" smtClean="0">
                    <a:solidFill>
                      <a:schemeClr val="tx1"/>
                    </a:solidFill>
                  </a:rPr>
                  <a:t>Είμαι σταφύλι</a:t>
                </a:r>
                <a:r>
                  <a:rPr lang="en-GB" altLang="en-US" dirty="0" smtClean="0">
                    <a:solidFill>
                      <a:schemeClr val="tx1"/>
                    </a:solidFill>
                  </a:rPr>
                  <a:t>!</a:t>
                </a:r>
                <a:endParaRPr lang="en-GB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710" name="Picture 4">
                <a:extLst>
                  <a:ext uri="{FF2B5EF4-FFF2-40B4-BE49-F238E27FC236}">
                    <a16:creationId xmlns:a16="http://schemas.microsoft.com/office/drawing/2014/main" xmlns="" id="{BE3A5096-99CC-4993-BA79-8CF8C2AF73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29013" y="2685435"/>
                <a:ext cx="1618747" cy="1880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509D19-61E9-4FBB-BD21-7CE0C6B3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663786" y="2668690"/>
              <a:ext cx="1584266" cy="1840379"/>
            </a:xfrm>
            <a:prstGeom prst="rect">
              <a:avLst/>
            </a:prstGeom>
          </p:spPr>
        </p:pic>
      </p:grp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xmlns="" id="{BFEB202C-7E50-45A0-A4DB-9E4C3DBE1E61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0EFB67-06CC-448C-8BAE-1382188C44C1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Title 20">
            <a:extLst>
              <a:ext uri="{FF2B5EF4-FFF2-40B4-BE49-F238E27FC236}">
                <a16:creationId xmlns:a16="http://schemas.microsoft.com/office/drawing/2014/main" xmlns="" id="{C8C1F54F-F07F-4EB8-80A4-9738A305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7E06F888-0130-4BAA-9115-6A6CB307697F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Μεγαλώνω κάτω από την γη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9DD6F4D8-167D-45C2-BDCF-61D36C6D0AFB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60CDF558-D64E-47A5-9466-02346FA868AA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καφέ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36FFA236-C4DA-42F5-B0D9-76184CE44A5F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806E536E-2095-491F-BF08-9DC0E17640F0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πολύ νόστιμη τηγανητή</a:t>
            </a:r>
            <a:r>
              <a:rPr lang="en-GB" dirty="0" smtClean="0">
                <a:solidFill>
                  <a:schemeClr val="tx1"/>
                </a:solidFill>
              </a:rPr>
              <a:t>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2DDC68BC-BB6C-43D8-B6C3-CA628A55C643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2D285076-9394-4451-82E7-B87D5FF62E8D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047F01CF-0AFB-4B54-84D9-C2C4AE5BEFC0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hlinkClick r:id="rId2"/>
            <a:extLst>
              <a:ext uri="{FF2B5EF4-FFF2-40B4-BE49-F238E27FC236}">
                <a16:creationId xmlns:a16="http://schemas.microsoft.com/office/drawing/2014/main" xmlns="" id="{BFEB202C-7E50-45A0-A4DB-9E4C3DBE1E61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C0EC560-21D0-49D0-AC05-FBE312B68B72}"/>
              </a:ext>
            </a:extLst>
          </p:cNvPr>
          <p:cNvGrpSpPr/>
          <p:nvPr/>
        </p:nvGrpSpPr>
        <p:grpSpPr>
          <a:xfrm>
            <a:off x="5214813" y="2686050"/>
            <a:ext cx="2596704" cy="2155539"/>
            <a:chOff x="5214813" y="2686050"/>
            <a:chExt cx="2596704" cy="215553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F547491-E657-444A-96BD-8E00B4669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9275" y="2686050"/>
              <a:ext cx="1770439" cy="2155539"/>
              <a:chOff x="5629013" y="2685435"/>
              <a:chExt cx="1770406" cy="2155594"/>
            </a:xfrm>
          </p:grpSpPr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xmlns="" id="{23418520-E568-452A-B0E5-D1CA46547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2229" y="4471688"/>
                <a:ext cx="1547190" cy="369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l-GR" altLang="en-US" dirty="0" smtClean="0">
                    <a:solidFill>
                      <a:schemeClr val="tx1"/>
                    </a:solidFill>
                  </a:rPr>
                  <a:t>Είμαι πατάτα</a:t>
                </a:r>
                <a:r>
                  <a:rPr lang="en-GB" altLang="en-US" dirty="0" smtClean="0">
                    <a:solidFill>
                      <a:schemeClr val="tx1"/>
                    </a:solidFill>
                  </a:rPr>
                  <a:t>!</a:t>
                </a:r>
                <a:endParaRPr lang="en-GB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710" name="Picture 4">
                <a:extLst>
                  <a:ext uri="{FF2B5EF4-FFF2-40B4-BE49-F238E27FC236}">
                    <a16:creationId xmlns:a16="http://schemas.microsoft.com/office/drawing/2014/main" xmlns="" id="{BE3A5096-99CC-4993-BA79-8CF8C2AF73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29013" y="2685435"/>
                <a:ext cx="1618747" cy="1880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226EF1A-54BC-4010-B147-C1E90B7A7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214813" y="3068595"/>
              <a:ext cx="2596704" cy="1264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505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0EFB67-06CC-448C-8BAE-1382188C44C1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Title 20">
            <a:extLst>
              <a:ext uri="{FF2B5EF4-FFF2-40B4-BE49-F238E27FC236}">
                <a16:creationId xmlns:a16="http://schemas.microsoft.com/office/drawing/2014/main" xmlns="" id="{C8C1F54F-F07F-4EB8-80A4-9738A305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7E06F888-0130-4BAA-9115-6A6CB307697F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άσπρο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9DD6F4D8-167D-45C2-BDCF-61D36C6D0AFB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60CDF558-D64E-47A5-9466-02346FA868AA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Χρειάζομαι βράσιμο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36FFA236-C4DA-42F5-B0D9-76184CE44A5F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806E536E-2095-491F-BF08-9DC0E17640F0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Μοιάζω με δεντράκι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2DDC68BC-BB6C-43D8-B6C3-CA628A55C643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2D285076-9394-4451-82E7-B87D5FF62E8D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047F01CF-0AFB-4B54-84D9-C2C4AE5BEFC0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hlinkClick r:id="rId2"/>
            <a:extLst>
              <a:ext uri="{FF2B5EF4-FFF2-40B4-BE49-F238E27FC236}">
                <a16:creationId xmlns:a16="http://schemas.microsoft.com/office/drawing/2014/main" xmlns="" id="{BFEB202C-7E50-45A0-A4DB-9E4C3DBE1E61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2FE0341-7C12-456B-9394-653ECB31ED3C}"/>
              </a:ext>
            </a:extLst>
          </p:cNvPr>
          <p:cNvGrpSpPr/>
          <p:nvPr/>
        </p:nvGrpSpPr>
        <p:grpSpPr>
          <a:xfrm>
            <a:off x="5611243" y="2631522"/>
            <a:ext cx="1974870" cy="2210067"/>
            <a:chOff x="5611243" y="2631522"/>
            <a:chExt cx="1974870" cy="221006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F547491-E657-444A-96BD-8E00B4669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1243" y="2686050"/>
              <a:ext cx="1909241" cy="2155539"/>
              <a:chOff x="5610980" y="2685435"/>
              <a:chExt cx="1909205" cy="2155594"/>
            </a:xfrm>
          </p:grpSpPr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xmlns="" id="{23418520-E568-452A-B0E5-D1CA46547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980" y="4471688"/>
                <a:ext cx="1909205" cy="369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l-GR" altLang="en-US" dirty="0" smtClean="0">
                    <a:solidFill>
                      <a:schemeClr val="tx1"/>
                    </a:solidFill>
                  </a:rPr>
                  <a:t>Είμαι κουνουπίδι</a:t>
                </a:r>
                <a:r>
                  <a:rPr lang="en-GB" altLang="en-US" dirty="0" smtClean="0">
                    <a:solidFill>
                      <a:schemeClr val="tx1"/>
                    </a:solidFill>
                  </a:rPr>
                  <a:t>!</a:t>
                </a:r>
                <a:endParaRPr lang="en-GB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710" name="Picture 4">
                <a:extLst>
                  <a:ext uri="{FF2B5EF4-FFF2-40B4-BE49-F238E27FC236}">
                    <a16:creationId xmlns:a16="http://schemas.microsoft.com/office/drawing/2014/main" xmlns="" id="{BE3A5096-99CC-4993-BA79-8CF8C2AF73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29013" y="2685435"/>
                <a:ext cx="1618747" cy="1880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63D0F97-D9FD-4153-A969-3DE1B651A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791131" y="2631522"/>
              <a:ext cx="1794982" cy="1794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26873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0EFB67-06CC-448C-8BAE-1382188C44C1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Title 20">
            <a:extLst>
              <a:ext uri="{FF2B5EF4-FFF2-40B4-BE49-F238E27FC236}">
                <a16:creationId xmlns:a16="http://schemas.microsoft.com/office/drawing/2014/main" xmlns="" id="{C8C1F54F-F07F-4EB8-80A4-9738A305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7E06F888-0130-4BAA-9115-6A6CB307697F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πολύ γλυκιά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9DD6F4D8-167D-45C2-BDCF-61D36C6D0AFB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60CDF558-D64E-47A5-9466-02346FA868AA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Έχω κίτρινη φλούδα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36FFA236-C4DA-42F5-B0D9-76184CE44A5F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806E536E-2095-491F-BF08-9DC0E17640F0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άσπρη από μέσα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2DDC68BC-BB6C-43D8-B6C3-CA628A55C643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2D285076-9394-4451-82E7-B87D5FF62E8D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047F01CF-0AFB-4B54-84D9-C2C4AE5BEFC0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hlinkClick r:id="rId2"/>
            <a:extLst>
              <a:ext uri="{FF2B5EF4-FFF2-40B4-BE49-F238E27FC236}">
                <a16:creationId xmlns:a16="http://schemas.microsoft.com/office/drawing/2014/main" xmlns="" id="{BFEB202C-7E50-45A0-A4DB-9E4C3DBE1E61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4210F87-117F-4B00-8C5E-37A1A5054F88}"/>
              </a:ext>
            </a:extLst>
          </p:cNvPr>
          <p:cNvGrpSpPr/>
          <p:nvPr/>
        </p:nvGrpSpPr>
        <p:grpSpPr>
          <a:xfrm>
            <a:off x="5646049" y="2686050"/>
            <a:ext cx="1977306" cy="2155539"/>
            <a:chOff x="5646049" y="2686050"/>
            <a:chExt cx="1977306" cy="215553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F547491-E657-444A-96BD-8E00B4669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6049" y="2686050"/>
              <a:ext cx="1868223" cy="2155539"/>
              <a:chOff x="5629013" y="2685435"/>
              <a:chExt cx="1868189" cy="2155594"/>
            </a:xfrm>
          </p:grpSpPr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xmlns="" id="{23418520-E568-452A-B0E5-D1CA46547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4523" y="4471688"/>
                <a:ext cx="1702679" cy="369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l-GR" altLang="en-US" dirty="0" smtClean="0">
                    <a:solidFill>
                      <a:schemeClr val="tx1"/>
                    </a:solidFill>
                  </a:rPr>
                  <a:t>Είμαι μπανάνα</a:t>
                </a:r>
                <a:r>
                  <a:rPr lang="en-GB" altLang="en-US" dirty="0" smtClean="0">
                    <a:solidFill>
                      <a:schemeClr val="tx1"/>
                    </a:solidFill>
                  </a:rPr>
                  <a:t>!</a:t>
                </a:r>
                <a:endParaRPr lang="en-GB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710" name="Picture 4">
                <a:extLst>
                  <a:ext uri="{FF2B5EF4-FFF2-40B4-BE49-F238E27FC236}">
                    <a16:creationId xmlns:a16="http://schemas.microsoft.com/office/drawing/2014/main" xmlns="" id="{BE3A5096-99CC-4993-BA79-8CF8C2AF73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29013" y="2685435"/>
                <a:ext cx="1618747" cy="1880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F6C290E-4C9F-415F-B94F-3BE1D0B67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787439" y="2740467"/>
              <a:ext cx="1835916" cy="1596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91175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6EA65468-00C8-44A7-BA06-22D60DDF6073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9722A558-758C-4A70-A203-F70F2DDC24C2}"/>
              </a:ext>
            </a:extLst>
          </p:cNvPr>
          <p:cNvSpPr/>
          <p:nvPr/>
        </p:nvSpPr>
        <p:spPr>
          <a:xfrm>
            <a:off x="3977138" y="3429000"/>
            <a:ext cx="1190480" cy="648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E72A418-3FE0-4FCD-858B-9BD4C62BAC69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Title 20">
            <a:extLst>
              <a:ext uri="{FF2B5EF4-FFF2-40B4-BE49-F238E27FC236}">
                <a16:creationId xmlns:a16="http://schemas.microsoft.com/office/drawing/2014/main" xmlns="" id="{3FB733ED-9004-4E07-B690-99E4470B5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D347D4E1-BF00-43E6-BFDE-5D4007DE1244}"/>
              </a:ext>
            </a:extLst>
          </p:cNvPr>
          <p:cNvSpPr/>
          <p:nvPr/>
        </p:nvSpPr>
        <p:spPr>
          <a:xfrm>
            <a:off x="1698625" y="2932113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πράσινο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6E997AA4-8F11-4C8E-AEB0-78FBB821AF4D}"/>
              </a:ext>
            </a:extLst>
          </p:cNvPr>
          <p:cNvSpPr/>
          <p:nvPr/>
        </p:nvSpPr>
        <p:spPr>
          <a:xfrm>
            <a:off x="1123950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A91DCCF7-72D9-4A13-B534-18FBBE361E8D}"/>
              </a:ext>
            </a:extLst>
          </p:cNvPr>
          <p:cNvSpPr/>
          <p:nvPr/>
        </p:nvSpPr>
        <p:spPr>
          <a:xfrm>
            <a:off x="1698625" y="3529013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βράζομαι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654A6F47-1AC9-4C8A-BC4A-742D1E95F27C}"/>
              </a:ext>
            </a:extLst>
          </p:cNvPr>
          <p:cNvSpPr/>
          <p:nvPr/>
        </p:nvSpPr>
        <p:spPr>
          <a:xfrm>
            <a:off x="1123950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B1F47E45-916C-4884-89FC-9ED5AC8F2B13}"/>
              </a:ext>
            </a:extLst>
          </p:cNvPr>
          <p:cNvSpPr/>
          <p:nvPr/>
        </p:nvSpPr>
        <p:spPr>
          <a:xfrm>
            <a:off x="1698625" y="4125913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Μοιάζω με μικρό δέντρο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4B4E83E1-9F5B-42C8-8552-73CBD6411713}"/>
              </a:ext>
            </a:extLst>
          </p:cNvPr>
          <p:cNvSpPr/>
          <p:nvPr/>
        </p:nvSpPr>
        <p:spPr>
          <a:xfrm>
            <a:off x="1123950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A778AF9-D96E-43CD-A305-7AAAB9344180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DA90B59F-8F4E-45E7-AF3C-76BFDC24F41D}"/>
              </a:ext>
            </a:extLst>
          </p:cNvPr>
          <p:cNvSpPr/>
          <p:nvPr/>
        </p:nvSpPr>
        <p:spPr>
          <a:xfrm>
            <a:off x="3613150" y="5591620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78AA206-BEAC-4F8F-9801-FDC98C06A645}"/>
              </a:ext>
            </a:extLst>
          </p:cNvPr>
          <p:cNvGrpSpPr>
            <a:grpSpLocks/>
          </p:cNvGrpSpPr>
          <p:nvPr/>
        </p:nvGrpSpPr>
        <p:grpSpPr bwMode="auto">
          <a:xfrm>
            <a:off x="5589588" y="2654300"/>
            <a:ext cx="1819473" cy="2246484"/>
            <a:chOff x="5545826" y="2674619"/>
            <a:chExt cx="1819464" cy="2247527"/>
          </a:xfrm>
        </p:grpSpPr>
        <p:pic>
          <p:nvPicPr>
            <p:cNvPr id="10253" name="Picture 10">
              <a:extLst>
                <a:ext uri="{FF2B5EF4-FFF2-40B4-BE49-F238E27FC236}">
                  <a16:creationId xmlns:a16="http://schemas.microsoft.com/office/drawing/2014/main" xmlns="" id="{D57356C1-415B-422C-A581-3B1CA4548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442" y="2674619"/>
              <a:ext cx="1726475" cy="172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4" name="Rectangle 17">
              <a:extLst>
                <a:ext uri="{FF2B5EF4-FFF2-40B4-BE49-F238E27FC236}">
                  <a16:creationId xmlns:a16="http://schemas.microsoft.com/office/drawing/2014/main" xmlns="" id="{B67F2D5B-4119-4B17-B2B0-B41C363EA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5826" y="4552643"/>
              <a:ext cx="1819464" cy="369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dirty="0" smtClean="0">
                  <a:solidFill>
                    <a:schemeClr val="tx1"/>
                  </a:solidFill>
                </a:rPr>
                <a:t>Είμαι μπρόκολο</a:t>
              </a:r>
              <a:r>
                <a:rPr lang="en-GB" altLang="en-US" dirty="0" smtClean="0">
                  <a:solidFill>
                    <a:schemeClr val="tx1"/>
                  </a:solidFill>
                </a:rPr>
                <a:t>!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4CC20EDB-3FAF-41DF-8293-29D8E1AFFDF1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05D228B-393F-4950-A441-024483639EA3}"/>
              </a:ext>
            </a:extLst>
          </p:cNvPr>
          <p:cNvSpPr/>
          <p:nvPr/>
        </p:nvSpPr>
        <p:spPr>
          <a:xfrm>
            <a:off x="755650" y="2212496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7" name="Title 20">
            <a:extLst>
              <a:ext uri="{FF2B5EF4-FFF2-40B4-BE49-F238E27FC236}">
                <a16:creationId xmlns:a16="http://schemas.microsoft.com/office/drawing/2014/main" xmlns="" id="{EF5E17EF-7CD0-4D6A-9423-C8E76F45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50560684-F1E0-4CB2-B071-9F880D511F91}"/>
              </a:ext>
            </a:extLst>
          </p:cNvPr>
          <p:cNvSpPr/>
          <p:nvPr/>
        </p:nvSpPr>
        <p:spPr>
          <a:xfrm>
            <a:off x="1638240" y="2992498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Έχω κλωνάρι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1BFFB96D-4136-4C90-8D0F-C15400285AC7}"/>
              </a:ext>
            </a:extLst>
          </p:cNvPr>
          <p:cNvSpPr/>
          <p:nvPr/>
        </p:nvSpPr>
        <p:spPr>
          <a:xfrm>
            <a:off x="1123950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3F365C5A-9F14-499F-B9B5-63AD94AD823E}"/>
              </a:ext>
            </a:extLst>
          </p:cNvPr>
          <p:cNvSpPr/>
          <p:nvPr/>
        </p:nvSpPr>
        <p:spPr>
          <a:xfrm>
            <a:off x="1698625" y="3529013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πράσινο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75507EBF-8635-4358-B63A-50DAADD96F95}"/>
              </a:ext>
            </a:extLst>
          </p:cNvPr>
          <p:cNvSpPr/>
          <p:nvPr/>
        </p:nvSpPr>
        <p:spPr>
          <a:xfrm>
            <a:off x="1123950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93A2AB85-0082-4988-A7D6-8FBE9E9402D7}"/>
              </a:ext>
            </a:extLst>
          </p:cNvPr>
          <p:cNvSpPr/>
          <p:nvPr/>
        </p:nvSpPr>
        <p:spPr>
          <a:xfrm>
            <a:off x="1698625" y="4125913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μυρωδάτο στη φασολάδα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34B91019-5CC2-40CC-84E1-7BB70491C2A4}"/>
              </a:ext>
            </a:extLst>
          </p:cNvPr>
          <p:cNvSpPr/>
          <p:nvPr/>
        </p:nvSpPr>
        <p:spPr>
          <a:xfrm>
            <a:off x="1123950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16308D07-D193-4465-8954-4BE08D2F96FB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262AD8B2-6268-4CCA-800F-74D5CFD65014}"/>
              </a:ext>
            </a:extLst>
          </p:cNvPr>
          <p:cNvSpPr/>
          <p:nvPr/>
        </p:nvSpPr>
        <p:spPr>
          <a:xfrm>
            <a:off x="3530854" y="5582476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86903CC-DAF2-499A-896B-B225E82FB6B5}"/>
              </a:ext>
            </a:extLst>
          </p:cNvPr>
          <p:cNvGrpSpPr>
            <a:grpSpLocks/>
          </p:cNvGrpSpPr>
          <p:nvPr/>
        </p:nvGrpSpPr>
        <p:grpSpPr bwMode="auto">
          <a:xfrm>
            <a:off x="5095875" y="2535238"/>
            <a:ext cx="2516188" cy="2132222"/>
            <a:chOff x="4964883" y="2767793"/>
            <a:chExt cx="2515780" cy="2133437"/>
          </a:xfrm>
        </p:grpSpPr>
        <p:sp>
          <p:nvSpPr>
            <p:cNvPr id="11277" name="Rectangle 17">
              <a:extLst>
                <a:ext uri="{FF2B5EF4-FFF2-40B4-BE49-F238E27FC236}">
                  <a16:creationId xmlns:a16="http://schemas.microsoft.com/office/drawing/2014/main" xmlns="" id="{22DDED45-2669-4D76-8064-A0C1EA8A0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7153" y="4531688"/>
              <a:ext cx="1467215" cy="36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dirty="0" smtClean="0">
                  <a:solidFill>
                    <a:schemeClr val="tx1"/>
                  </a:solidFill>
                </a:rPr>
                <a:t>Είμαι σέλινο</a:t>
              </a:r>
              <a:r>
                <a:rPr lang="en-GB" altLang="en-US" dirty="0" smtClean="0">
                  <a:solidFill>
                    <a:schemeClr val="tx1"/>
                  </a:solidFill>
                </a:rPr>
                <a:t>!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1278" name="Picture 12">
              <a:extLst>
                <a:ext uri="{FF2B5EF4-FFF2-40B4-BE49-F238E27FC236}">
                  <a16:creationId xmlns:a16="http://schemas.microsoft.com/office/drawing/2014/main" xmlns="" id="{75F551CA-225D-4518-8589-DECD437E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-681685">
              <a:off x="4964883" y="2767793"/>
              <a:ext cx="2515780" cy="1854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F45CF671-1769-4244-8CAC-82BB498E431A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3BC3FF-3E8D-42DA-90D6-3D8BC34A6929}"/>
              </a:ext>
            </a:extLst>
          </p:cNvPr>
          <p:cNvSpPr/>
          <p:nvPr/>
        </p:nvSpPr>
        <p:spPr>
          <a:xfrm>
            <a:off x="764277" y="2247001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itle 20">
            <a:extLst>
              <a:ext uri="{FF2B5EF4-FFF2-40B4-BE49-F238E27FC236}">
                <a16:creationId xmlns:a16="http://schemas.microsoft.com/office/drawing/2014/main" xmlns="" id="{B0D9C7EF-C5A9-41FA-AB9F-1684B2D4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CEDAD35A-5AC9-4D4B-BF24-F61527FA3150}"/>
              </a:ext>
            </a:extLst>
          </p:cNvPr>
          <p:cNvSpPr/>
          <p:nvPr/>
        </p:nvSpPr>
        <p:spPr>
          <a:xfrm>
            <a:off x="1524000" y="2932113"/>
            <a:ext cx="29511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μεγάλο και </a:t>
            </a:r>
            <a:r>
              <a:rPr lang="el-GR" dirty="0" smtClean="0">
                <a:solidFill>
                  <a:schemeClr val="tx1"/>
                </a:solidFill>
              </a:rPr>
              <a:t>στρογγυλό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101390F5-DB08-4A47-B5B4-BA770C4534B2}"/>
              </a:ext>
            </a:extLst>
          </p:cNvPr>
          <p:cNvSpPr/>
          <p:nvPr/>
        </p:nvSpPr>
        <p:spPr>
          <a:xfrm>
            <a:off x="94932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818FE123-424B-48BE-9DAB-2A97CCE0F75F}"/>
              </a:ext>
            </a:extLst>
          </p:cNvPr>
          <p:cNvSpPr/>
          <p:nvPr/>
        </p:nvSpPr>
        <p:spPr>
          <a:xfrm>
            <a:off x="1524000" y="3529013"/>
            <a:ext cx="29511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πράσινο απ’ έξω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073CA407-660A-420E-A83B-91C6E6A94988}"/>
              </a:ext>
            </a:extLst>
          </p:cNvPr>
          <p:cNvSpPr/>
          <p:nvPr/>
        </p:nvSpPr>
        <p:spPr>
          <a:xfrm>
            <a:off x="94932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0AB2FBF5-5B5E-403B-8146-8E53250116BC}"/>
              </a:ext>
            </a:extLst>
          </p:cNvPr>
          <p:cNvSpPr/>
          <p:nvPr/>
        </p:nvSpPr>
        <p:spPr>
          <a:xfrm>
            <a:off x="1524000" y="4125913"/>
            <a:ext cx="29511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κόκκινο από μέσα με πολλά κουκούτσια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E7DBE13F-CA39-4218-A5B3-7A77F95BB40A}"/>
              </a:ext>
            </a:extLst>
          </p:cNvPr>
          <p:cNvSpPr/>
          <p:nvPr/>
        </p:nvSpPr>
        <p:spPr>
          <a:xfrm>
            <a:off x="94932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FAB0B78-26B2-4924-832D-2BBE2F119567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5266C4B2-7418-4CFB-945D-09A66D7C5EB8}"/>
              </a:ext>
            </a:extLst>
          </p:cNvPr>
          <p:cNvSpPr/>
          <p:nvPr/>
        </p:nvSpPr>
        <p:spPr>
          <a:xfrm>
            <a:off x="3512566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2F2AFE6-094E-47BC-AFB8-1AE043D38EE9}"/>
              </a:ext>
            </a:extLst>
          </p:cNvPr>
          <p:cNvGrpSpPr>
            <a:grpSpLocks/>
          </p:cNvGrpSpPr>
          <p:nvPr/>
        </p:nvGrpSpPr>
        <p:grpSpPr bwMode="auto">
          <a:xfrm>
            <a:off x="5119689" y="2538413"/>
            <a:ext cx="2422526" cy="2465331"/>
            <a:chOff x="5119595" y="2503713"/>
            <a:chExt cx="2422604" cy="2464958"/>
          </a:xfrm>
        </p:grpSpPr>
        <p:sp>
          <p:nvSpPr>
            <p:cNvPr id="13325" name="Rectangle 17">
              <a:extLst>
                <a:ext uri="{FF2B5EF4-FFF2-40B4-BE49-F238E27FC236}">
                  <a16:creationId xmlns:a16="http://schemas.microsoft.com/office/drawing/2014/main" xmlns="" id="{EEDF0DAA-E066-4A28-AD21-E0E272863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710" y="4599395"/>
              <a:ext cx="1725529" cy="369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dirty="0" smtClean="0">
                  <a:solidFill>
                    <a:schemeClr val="tx1"/>
                  </a:solidFill>
                </a:rPr>
                <a:t>Είμαι καρπούζι</a:t>
              </a:r>
              <a:r>
                <a:rPr lang="en-GB" altLang="en-US" dirty="0" smtClean="0">
                  <a:solidFill>
                    <a:schemeClr val="tx1"/>
                  </a:solidFill>
                </a:rPr>
                <a:t>!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326" name="Picture 10">
              <a:extLst>
                <a:ext uri="{FF2B5EF4-FFF2-40B4-BE49-F238E27FC236}">
                  <a16:creationId xmlns:a16="http://schemas.microsoft.com/office/drawing/2014/main" xmlns="" id="{2D644532-DCAF-4D6D-BB4C-0179CA17E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9595" y="2503713"/>
              <a:ext cx="2422604" cy="2050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7E16CFCE-C46F-4B18-9DC5-DEA2BF950F1C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BE0324-D0BB-4599-896A-3537E24B2A0A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Title 20">
            <a:extLst>
              <a:ext uri="{FF2B5EF4-FFF2-40B4-BE49-F238E27FC236}">
                <a16:creationId xmlns:a16="http://schemas.microsoft.com/office/drawing/2014/main" xmlns="" id="{26C32B78-755F-4E42-B74C-C2A1A61DA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8820174B-0713-49DB-984F-1963B3454B7F}"/>
              </a:ext>
            </a:extLst>
          </p:cNvPr>
          <p:cNvSpPr/>
          <p:nvPr/>
        </p:nvSpPr>
        <p:spPr>
          <a:xfrm>
            <a:off x="1497013" y="2932113"/>
            <a:ext cx="2970212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μεγαλώνω κάτω από την γη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1EE640B9-2F47-48A8-A14A-7969A1A34CBE}"/>
              </a:ext>
            </a:extLst>
          </p:cNvPr>
          <p:cNvSpPr/>
          <p:nvPr/>
        </p:nvSpPr>
        <p:spPr>
          <a:xfrm>
            <a:off x="922338" y="2941638"/>
            <a:ext cx="487362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741A77C0-17D9-4291-884B-F5B2D8D18A6B}"/>
              </a:ext>
            </a:extLst>
          </p:cNvPr>
          <p:cNvSpPr/>
          <p:nvPr/>
        </p:nvSpPr>
        <p:spPr>
          <a:xfrm>
            <a:off x="1497013" y="3529013"/>
            <a:ext cx="2970212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τραγανό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0AED95C9-3541-4695-969E-40E1FDC1EAF5}"/>
              </a:ext>
            </a:extLst>
          </p:cNvPr>
          <p:cNvSpPr/>
          <p:nvPr/>
        </p:nvSpPr>
        <p:spPr>
          <a:xfrm>
            <a:off x="922338" y="3538538"/>
            <a:ext cx="487362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E8777F90-4219-4F4E-97F9-A7A5880A56D2}"/>
              </a:ext>
            </a:extLst>
          </p:cNvPr>
          <p:cNvSpPr/>
          <p:nvPr/>
        </p:nvSpPr>
        <p:spPr>
          <a:xfrm>
            <a:off x="1497013" y="4125913"/>
            <a:ext cx="2970212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πορτοκαλί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FE531E37-3665-4D86-835F-1DE166C1DCE8}"/>
              </a:ext>
            </a:extLst>
          </p:cNvPr>
          <p:cNvSpPr/>
          <p:nvPr/>
        </p:nvSpPr>
        <p:spPr>
          <a:xfrm>
            <a:off x="922338" y="4133850"/>
            <a:ext cx="487362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B2890046-B2B4-458F-809B-48506143EA9D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5BDFDBA4-EFAF-4C47-9382-DC2214FFE0A5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C10C976-8D6B-4F46-B6E5-B7494E957177}"/>
              </a:ext>
            </a:extLst>
          </p:cNvPr>
          <p:cNvGrpSpPr>
            <a:grpSpLocks/>
          </p:cNvGrpSpPr>
          <p:nvPr/>
        </p:nvGrpSpPr>
        <p:grpSpPr bwMode="auto">
          <a:xfrm>
            <a:off x="5133975" y="2544763"/>
            <a:ext cx="2587625" cy="2336730"/>
            <a:chOff x="4850674" y="2667203"/>
            <a:chExt cx="2586446" cy="2336290"/>
          </a:xfrm>
        </p:grpSpPr>
        <p:sp>
          <p:nvSpPr>
            <p:cNvPr id="14349" name="Rectangle 17">
              <a:extLst>
                <a:ext uri="{FF2B5EF4-FFF2-40B4-BE49-F238E27FC236}">
                  <a16:creationId xmlns:a16="http://schemas.microsoft.com/office/drawing/2014/main" xmlns="" id="{761D0EFF-63D4-4FD8-B799-11CD30ED9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863" y="4634231"/>
              <a:ext cx="1528440" cy="36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dirty="0" smtClean="0">
                  <a:solidFill>
                    <a:schemeClr val="tx1"/>
                  </a:solidFill>
                </a:rPr>
                <a:t>Είμαι καρότο</a:t>
              </a:r>
              <a:r>
                <a:rPr lang="en-GB" altLang="en-US" dirty="0" smtClean="0">
                  <a:solidFill>
                    <a:schemeClr val="tx1"/>
                  </a:solidFill>
                </a:rPr>
                <a:t>!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350" name="Picture 12">
              <a:extLst>
                <a:ext uri="{FF2B5EF4-FFF2-40B4-BE49-F238E27FC236}">
                  <a16:creationId xmlns:a16="http://schemas.microsoft.com/office/drawing/2014/main" xmlns="" id="{23A7DB77-8860-4430-97C8-B1C6C78A0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674" y="2667203"/>
              <a:ext cx="2586446" cy="184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7469111D-B199-4A51-B135-7284536F088E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6C55683-2B79-42E8-A92F-52F8E7966776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3" name="Title 20">
            <a:extLst>
              <a:ext uri="{FF2B5EF4-FFF2-40B4-BE49-F238E27FC236}">
                <a16:creationId xmlns:a16="http://schemas.microsoft.com/office/drawing/2014/main" xmlns="" id="{A84B842D-ED9C-4D74-BD1D-A10BB71E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F5CA8C5E-53E7-4A99-A4D0-599EFC5DFC7D}"/>
              </a:ext>
            </a:extLst>
          </p:cNvPr>
          <p:cNvSpPr/>
          <p:nvPr/>
        </p:nvSpPr>
        <p:spPr>
          <a:xfrm>
            <a:off x="1471613" y="2941638"/>
            <a:ext cx="3040062" cy="495300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Με βάζουν στην χωριάτικη σαλάτα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F590653B-36AB-416D-95ED-E75C3EE974D2}"/>
              </a:ext>
            </a:extLst>
          </p:cNvPr>
          <p:cNvSpPr/>
          <p:nvPr/>
        </p:nvSpPr>
        <p:spPr>
          <a:xfrm>
            <a:off x="896938" y="2941638"/>
            <a:ext cx="487362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2FE091A5-F9AD-4BF7-9F1B-E944E7A7EEE1}"/>
              </a:ext>
            </a:extLst>
          </p:cNvPr>
          <p:cNvSpPr/>
          <p:nvPr/>
        </p:nvSpPr>
        <p:spPr>
          <a:xfrm>
            <a:off x="1471613" y="3538538"/>
            <a:ext cx="3040062" cy="495300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τραγανό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D9E6B09A-CE3E-4B36-B01B-D09B1865E26F}"/>
              </a:ext>
            </a:extLst>
          </p:cNvPr>
          <p:cNvSpPr/>
          <p:nvPr/>
        </p:nvSpPr>
        <p:spPr>
          <a:xfrm>
            <a:off x="896938" y="3546475"/>
            <a:ext cx="487362" cy="487363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24AAB385-FF95-46EB-B914-A9CFB9EBB7EB}"/>
              </a:ext>
            </a:extLst>
          </p:cNvPr>
          <p:cNvSpPr/>
          <p:nvPr/>
        </p:nvSpPr>
        <p:spPr>
          <a:xfrm>
            <a:off x="1471613" y="4133850"/>
            <a:ext cx="3040062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 smtClean="0">
                <a:solidFill>
                  <a:schemeClr val="tx1"/>
                </a:solidFill>
              </a:rPr>
              <a:t>Είμαι μακρύ και πράσινο</a:t>
            </a:r>
            <a:r>
              <a:rPr lang="en-GB" sz="1600" dirty="0" smtClean="0">
                <a:solidFill>
                  <a:schemeClr val="tx1"/>
                </a:solidFill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44AC8969-30F3-463F-872E-F7912AAAB155}"/>
              </a:ext>
            </a:extLst>
          </p:cNvPr>
          <p:cNvSpPr/>
          <p:nvPr/>
        </p:nvSpPr>
        <p:spPr>
          <a:xfrm>
            <a:off x="896938" y="4143375"/>
            <a:ext cx="487362" cy="487363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54896D0-F2AF-4E09-A7B7-2C105AAE25C1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AE0E8478-80BF-4783-B7A9-C899EC7A29AA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E48709F-7FC7-4613-BAD2-C95ADD33EAA9}"/>
              </a:ext>
            </a:extLst>
          </p:cNvPr>
          <p:cNvGrpSpPr>
            <a:grpSpLocks/>
          </p:cNvGrpSpPr>
          <p:nvPr/>
        </p:nvGrpSpPr>
        <p:grpSpPr bwMode="auto">
          <a:xfrm>
            <a:off x="5095875" y="2622550"/>
            <a:ext cx="2876550" cy="2179702"/>
            <a:chOff x="5226505" y="2656812"/>
            <a:chExt cx="2876548" cy="2180078"/>
          </a:xfrm>
        </p:grpSpPr>
        <p:sp>
          <p:nvSpPr>
            <p:cNvPr id="15373" name="Rectangle 17">
              <a:extLst>
                <a:ext uri="{FF2B5EF4-FFF2-40B4-BE49-F238E27FC236}">
                  <a16:creationId xmlns:a16="http://schemas.microsoft.com/office/drawing/2014/main" xmlns="" id="{CDA354FA-FA3E-4965-B3FA-693B9208D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005" y="4467494"/>
              <a:ext cx="1587293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dirty="0" smtClean="0">
                  <a:solidFill>
                    <a:schemeClr val="tx1"/>
                  </a:solidFill>
                </a:rPr>
                <a:t>Είμαι αγγούρι</a:t>
              </a:r>
              <a:r>
                <a:rPr lang="en-GB" altLang="en-US" dirty="0" smtClean="0">
                  <a:solidFill>
                    <a:schemeClr val="tx1"/>
                  </a:solidFill>
                </a:rPr>
                <a:t>!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374" name="Picture 10">
              <a:extLst>
                <a:ext uri="{FF2B5EF4-FFF2-40B4-BE49-F238E27FC236}">
                  <a16:creationId xmlns:a16="http://schemas.microsoft.com/office/drawing/2014/main" xmlns="" id="{9B3BA65A-F68F-4C05-BCD0-F43EE5611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505" y="2656812"/>
              <a:ext cx="2876548" cy="164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2">
              <a:extLst>
                <a:ext uri="{FF2B5EF4-FFF2-40B4-BE49-F238E27FC236}">
                  <a16:creationId xmlns:a16="http://schemas.microsoft.com/office/drawing/2014/main" xmlns="" id="{8A099911-7949-45B2-BE28-F10A35E4F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442" y="3185160"/>
              <a:ext cx="1104557" cy="108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>
            <a:hlinkClick r:id="rId4"/>
            <a:extLst>
              <a:ext uri="{FF2B5EF4-FFF2-40B4-BE49-F238E27FC236}">
                <a16:creationId xmlns:a16="http://schemas.microsoft.com/office/drawing/2014/main" xmlns="" id="{71E992F1-7672-423D-9366-229EF5B55254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C648AF-F734-4CA7-8E49-CC421641C3E7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7" name="Title 20">
            <a:extLst>
              <a:ext uri="{FF2B5EF4-FFF2-40B4-BE49-F238E27FC236}">
                <a16:creationId xmlns:a16="http://schemas.microsoft.com/office/drawing/2014/main" xmlns="" id="{13E05404-2B71-4DDD-A994-8568E209D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6E1D0856-DAD4-4A4F-9C29-1D3DA1378445}"/>
              </a:ext>
            </a:extLst>
          </p:cNvPr>
          <p:cNvSpPr/>
          <p:nvPr/>
        </p:nvSpPr>
        <p:spPr>
          <a:xfrm>
            <a:off x="1628775" y="2651125"/>
            <a:ext cx="2778125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Μεγαλώνω σε δέντρο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A20853B8-C5C9-4BAE-AC18-D8FD42CF56F6}"/>
              </a:ext>
            </a:extLst>
          </p:cNvPr>
          <p:cNvSpPr/>
          <p:nvPr/>
        </p:nvSpPr>
        <p:spPr>
          <a:xfrm>
            <a:off x="1054100" y="2660650"/>
            <a:ext cx="487363" cy="487363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A6C97EF2-15BA-479F-A15A-2D51D8E4D3E4}"/>
              </a:ext>
            </a:extLst>
          </p:cNvPr>
          <p:cNvSpPr/>
          <p:nvPr/>
        </p:nvSpPr>
        <p:spPr>
          <a:xfrm>
            <a:off x="1628775" y="3248025"/>
            <a:ext cx="2778125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Έχω κουκούτσι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77F524AE-0F65-426F-9A74-35BA2ADB1E57}"/>
              </a:ext>
            </a:extLst>
          </p:cNvPr>
          <p:cNvSpPr/>
          <p:nvPr/>
        </p:nvSpPr>
        <p:spPr>
          <a:xfrm>
            <a:off x="1054100" y="3255963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6CEA5086-0F62-44D8-BD18-6760ABA0ABB1}"/>
              </a:ext>
            </a:extLst>
          </p:cNvPr>
          <p:cNvSpPr/>
          <p:nvPr/>
        </p:nvSpPr>
        <p:spPr>
          <a:xfrm>
            <a:off x="1628775" y="3844925"/>
            <a:ext cx="2778125" cy="495300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γλυκό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EAA37F3C-70B1-4578-8B03-2608E16F7633}"/>
              </a:ext>
            </a:extLst>
          </p:cNvPr>
          <p:cNvSpPr/>
          <p:nvPr/>
        </p:nvSpPr>
        <p:spPr>
          <a:xfrm>
            <a:off x="1054100" y="3852863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CD0B5AFD-7528-4CFB-9216-CC6FDC6A1C5B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334062E5-D858-46A3-BD7B-2717D848AEBB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answer 3">
            <a:extLst>
              <a:ext uri="{FF2B5EF4-FFF2-40B4-BE49-F238E27FC236}">
                <a16:creationId xmlns:a16="http://schemas.microsoft.com/office/drawing/2014/main" xmlns="" id="{BD812773-EC57-4E56-9B2D-DAD67FF7823F}"/>
              </a:ext>
            </a:extLst>
          </p:cNvPr>
          <p:cNvSpPr/>
          <p:nvPr/>
        </p:nvSpPr>
        <p:spPr>
          <a:xfrm>
            <a:off x="1628775" y="4449763"/>
            <a:ext cx="2778125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Έχω χνούδι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xmlns="" id="{8C7A3064-F288-4919-A256-B624E29376AF}"/>
              </a:ext>
            </a:extLst>
          </p:cNvPr>
          <p:cNvSpPr/>
          <p:nvPr/>
        </p:nvSpPr>
        <p:spPr>
          <a:xfrm>
            <a:off x="1054100" y="445770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F01D155-E293-4E5C-821B-A82750C49104}"/>
              </a:ext>
            </a:extLst>
          </p:cNvPr>
          <p:cNvGrpSpPr>
            <a:grpSpLocks/>
          </p:cNvGrpSpPr>
          <p:nvPr/>
        </p:nvGrpSpPr>
        <p:grpSpPr bwMode="auto">
          <a:xfrm>
            <a:off x="5653088" y="2601913"/>
            <a:ext cx="1852612" cy="2344766"/>
            <a:chOff x="5520823" y="2651414"/>
            <a:chExt cx="1852047" cy="2344948"/>
          </a:xfrm>
        </p:grpSpPr>
        <p:pic>
          <p:nvPicPr>
            <p:cNvPr id="16399" name="Picture 10">
              <a:extLst>
                <a:ext uri="{FF2B5EF4-FFF2-40B4-BE49-F238E27FC236}">
                  <a16:creationId xmlns:a16="http://schemas.microsoft.com/office/drawing/2014/main" xmlns="" id="{482BD6F0-1C25-4F83-8E2E-73A8C380C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823" y="2651414"/>
              <a:ext cx="1852047" cy="1885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Rectangle 18">
              <a:extLst>
                <a:ext uri="{FF2B5EF4-FFF2-40B4-BE49-F238E27FC236}">
                  <a16:creationId xmlns:a16="http://schemas.microsoft.com/office/drawing/2014/main" xmlns="" id="{AD8D8E78-621A-4DB4-8C64-E536AA031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977" y="4627001"/>
              <a:ext cx="1713409" cy="369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dirty="0" smtClean="0">
                  <a:solidFill>
                    <a:schemeClr val="tx1"/>
                  </a:solidFill>
                </a:rPr>
                <a:t>Είμαι ροδάκινο</a:t>
              </a:r>
              <a:r>
                <a:rPr lang="en-GB" altLang="en-US" dirty="0" smtClean="0">
                  <a:solidFill>
                    <a:schemeClr val="tx1"/>
                  </a:solidFill>
                </a:rPr>
                <a:t>!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xmlns="" id="{1A9A787C-FE55-460E-9B10-401C8727236A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24BD0DC-8CF4-406B-BD79-0A5CEF253C74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itle 20">
            <a:extLst>
              <a:ext uri="{FF2B5EF4-FFF2-40B4-BE49-F238E27FC236}">
                <a16:creationId xmlns:a16="http://schemas.microsoft.com/office/drawing/2014/main" xmlns="" id="{872BFFA5-716E-4546-8275-5E7F343C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600" dirty="0" smtClean="0"/>
              <a:t>ΤΙ ΕΙΜΑΙ;</a:t>
            </a:r>
            <a:endParaRPr lang="en-GB" altLang="en-US" sz="3600" dirty="0"/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DE709CA2-9655-46EC-AE1D-607BDFD1B4F2}"/>
              </a:ext>
            </a:extLst>
          </p:cNvPr>
          <p:cNvSpPr/>
          <p:nvPr/>
        </p:nvSpPr>
        <p:spPr>
          <a:xfrm>
            <a:off x="1576388" y="2651125"/>
            <a:ext cx="2838450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Μεγαλώνω σε δέντρο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262718F7-3A61-4AB3-9208-BEB3CE3E91C9}"/>
              </a:ext>
            </a:extLst>
          </p:cNvPr>
          <p:cNvSpPr/>
          <p:nvPr/>
        </p:nvSpPr>
        <p:spPr>
          <a:xfrm>
            <a:off x="1001713" y="2660650"/>
            <a:ext cx="487362" cy="487363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0646E7B1-C6A9-4527-96AC-8183EDB1B7F2}"/>
              </a:ext>
            </a:extLst>
          </p:cNvPr>
          <p:cNvSpPr/>
          <p:nvPr/>
        </p:nvSpPr>
        <p:spPr>
          <a:xfrm>
            <a:off x="1576388" y="3248025"/>
            <a:ext cx="2838450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μωβ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908F758F-35BA-4E60-82E3-56B7F931B9BB}"/>
              </a:ext>
            </a:extLst>
          </p:cNvPr>
          <p:cNvSpPr/>
          <p:nvPr/>
        </p:nvSpPr>
        <p:spPr>
          <a:xfrm>
            <a:off x="1001713" y="3255963"/>
            <a:ext cx="487362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D4C99DD4-4E4F-4BC3-8408-1F369235881C}"/>
              </a:ext>
            </a:extLst>
          </p:cNvPr>
          <p:cNvSpPr/>
          <p:nvPr/>
        </p:nvSpPr>
        <p:spPr>
          <a:xfrm>
            <a:off x="1576388" y="3844925"/>
            <a:ext cx="2838450" cy="495300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Έχω κουκούτσι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44D9C5DB-CACB-4F54-AFBF-D27C44AE2A4F}"/>
              </a:ext>
            </a:extLst>
          </p:cNvPr>
          <p:cNvSpPr/>
          <p:nvPr/>
        </p:nvSpPr>
        <p:spPr>
          <a:xfrm>
            <a:off x="1001713" y="3852863"/>
            <a:ext cx="487362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5B402482-AFF6-4E4E-B926-A79AC1F9771D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ΠΑΤΗΣΕ ΜΕ ΤΗ ΣΕΙΡΑ ΤΟΥΣ ΑΡΙΘΜΟΥΣ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2238C4C5-D36F-406F-9D63-6D15DA04F4B2}"/>
              </a:ext>
            </a:extLst>
          </p:cNvPr>
          <p:cNvSpPr/>
          <p:nvPr/>
        </p:nvSpPr>
        <p:spPr>
          <a:xfrm>
            <a:off x="3512566" y="5637340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ΑΠΑΝΤΗΣΗ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answer 3">
            <a:extLst>
              <a:ext uri="{FF2B5EF4-FFF2-40B4-BE49-F238E27FC236}">
                <a16:creationId xmlns:a16="http://schemas.microsoft.com/office/drawing/2014/main" xmlns="" id="{CED3FB70-CACA-43D7-801E-39438995C2C0}"/>
              </a:ext>
            </a:extLst>
          </p:cNvPr>
          <p:cNvSpPr/>
          <p:nvPr/>
        </p:nvSpPr>
        <p:spPr>
          <a:xfrm>
            <a:off x="1576388" y="4449763"/>
            <a:ext cx="28384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Είμαι γλυκόξινο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xmlns="" id="{B045951E-B9A3-4EFB-9D18-DC78EA7F1EB9}"/>
              </a:ext>
            </a:extLst>
          </p:cNvPr>
          <p:cNvSpPr/>
          <p:nvPr/>
        </p:nvSpPr>
        <p:spPr>
          <a:xfrm>
            <a:off x="1001713" y="4457700"/>
            <a:ext cx="487362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7DB87B2-0344-4311-A901-3CC294A3CE27}"/>
              </a:ext>
            </a:extLst>
          </p:cNvPr>
          <p:cNvGrpSpPr>
            <a:grpSpLocks/>
          </p:cNvGrpSpPr>
          <p:nvPr/>
        </p:nvGrpSpPr>
        <p:grpSpPr bwMode="auto">
          <a:xfrm>
            <a:off x="5784851" y="2616200"/>
            <a:ext cx="1919116" cy="2400186"/>
            <a:chOff x="5811043" y="2546566"/>
            <a:chExt cx="1918256" cy="2399443"/>
          </a:xfrm>
        </p:grpSpPr>
        <p:sp>
          <p:nvSpPr>
            <p:cNvPr id="17423" name="Rectangle 18">
              <a:extLst>
                <a:ext uri="{FF2B5EF4-FFF2-40B4-BE49-F238E27FC236}">
                  <a16:creationId xmlns:a16="http://schemas.microsoft.com/office/drawing/2014/main" xmlns="" id="{9BA9F661-829F-45D4-B94D-A6DDC0C3D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1043" y="4576791"/>
              <a:ext cx="1918256" cy="3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dirty="0" smtClean="0">
                  <a:solidFill>
                    <a:schemeClr val="tx1"/>
                  </a:solidFill>
                </a:rPr>
                <a:t>Είμαι δαμάσκηνο</a:t>
              </a:r>
              <a:r>
                <a:rPr lang="en-GB" altLang="en-US" dirty="0" smtClean="0">
                  <a:solidFill>
                    <a:schemeClr val="tx1"/>
                  </a:solidFill>
                </a:rPr>
                <a:t>!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7424" name="Picture 12">
              <a:extLst>
                <a:ext uri="{FF2B5EF4-FFF2-40B4-BE49-F238E27FC236}">
                  <a16:creationId xmlns:a16="http://schemas.microsoft.com/office/drawing/2014/main" xmlns="" id="{5D3FC666-E306-4AC0-B302-F66972A4C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336" y="2546566"/>
              <a:ext cx="1451019" cy="191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xmlns="" id="{975B736B-A7F0-4FD2-BCB2-E3EB9EA0556B}"/>
              </a:ext>
            </a:extLst>
          </p:cNvPr>
          <p:cNvSpPr/>
          <p:nvPr/>
        </p:nvSpPr>
        <p:spPr>
          <a:xfrm>
            <a:off x="8388349" y="6602136"/>
            <a:ext cx="850987" cy="2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1389</TotalTime>
  <Words>636</Words>
  <Application>Microsoft Office PowerPoint</Application>
  <PresentationFormat>Προβολή στην οθόνη (4:3)</PresentationFormat>
  <Paragraphs>228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3" baseType="lpstr">
      <vt:lpstr>Arial</vt:lpstr>
      <vt:lpstr>Century Schoolbook</vt:lpstr>
      <vt:lpstr>Twinkl SemiBold</vt:lpstr>
      <vt:lpstr>Twinkl</vt:lpstr>
      <vt:lpstr>Sassoon Infant Rg</vt:lpstr>
      <vt:lpstr>Wingdings</vt:lpstr>
      <vt:lpstr>Wingdings 2</vt:lpstr>
      <vt:lpstr>Calibri</vt:lpstr>
      <vt:lpstr>Προεξοχή</vt:lpstr>
      <vt:lpstr>Διαφάνεια 1</vt:lpstr>
      <vt:lpstr>Τι ΕΙΜΑΙ;</vt:lpstr>
      <vt:lpstr>ΤΙ ΕΙΜΑΙ;</vt:lpstr>
      <vt:lpstr>ΤΙ ΕΙΜΑΙ;</vt:lpstr>
      <vt:lpstr>ΤΙ ΕΙΜΑΙ;</vt:lpstr>
      <vt:lpstr>ΤΙ ΕΙΜΑΙ;</vt:lpstr>
      <vt:lpstr>ΤΙ ΕΙΜΑΙ;</vt:lpstr>
      <vt:lpstr>ΤΙ ΕΙΜΑΙ;</vt:lpstr>
      <vt:lpstr>ΤΙ ΕΙΜΑΙ;</vt:lpstr>
      <vt:lpstr>What Am I?</vt:lpstr>
      <vt:lpstr>Τι ΕΙΜΑΙ;</vt:lpstr>
      <vt:lpstr>ΤΙ ΕΙΜΑΙ;</vt:lpstr>
      <vt:lpstr>ΤΙ ΕΙΜΑΙ;</vt:lpstr>
      <vt:lpstr>ΤΙ ΕΙΜΑΙ;</vt:lpstr>
      <vt:lpstr>ΤΙ ΕΙΜΑΙ;</vt:lpstr>
      <vt:lpstr>ΤΙ ΕΙΜΑΙ;</vt:lpstr>
      <vt:lpstr>ΤΙ ΕΙΜΑΙ;</vt:lpstr>
      <vt:lpstr>ΤΙ ΕΙΜΑΙ;</vt:lpstr>
      <vt:lpstr>ΤΙ ΕΙΜΑΙ;</vt:lpstr>
      <vt:lpstr>ΤΙ ΕΙΜΑΙ;</vt:lpstr>
      <vt:lpstr>ΤΙ ΕΙΜΑΙ;</vt:lpstr>
      <vt:lpstr>ΤΙ ΕΙΜΑΙ;</vt:lpstr>
      <vt:lpstr>ΤΙ ΕΙΜΑΙ;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User</cp:lastModifiedBy>
  <cp:revision>142</cp:revision>
  <dcterms:created xsi:type="dcterms:W3CDTF">2014-10-01T16:09:27Z</dcterms:created>
  <dcterms:modified xsi:type="dcterms:W3CDTF">2021-03-19T10:04:11Z</dcterms:modified>
</cp:coreProperties>
</file>