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nva Sans" panose="020B0604020202020204" charset="0"/>
      <p:regular r:id="rId15"/>
    </p:embeddedFont>
    <p:embeddedFont>
      <p:font typeface="Canva Sans Bold" panose="020B0604020202020204" charset="0"/>
      <p:regular r:id="rId16"/>
    </p:embeddedFont>
    <p:embeddedFont>
      <p:font typeface="Marykate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653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svg"/><Relationship Id="rId10" Type="http://schemas.openxmlformats.org/officeDocument/2006/relationships/image" Target="../media/image7.gif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sv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gif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0.svg"/><Relationship Id="rId7" Type="http://schemas.openxmlformats.org/officeDocument/2006/relationships/image" Target="../media/image19.svg"/><Relationship Id="rId12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svg"/><Relationship Id="rId7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4.jpeg"/><Relationship Id="rId5" Type="http://schemas.openxmlformats.org/officeDocument/2006/relationships/image" Target="../media/image30.svg"/><Relationship Id="rId10" Type="http://schemas.openxmlformats.org/officeDocument/2006/relationships/image" Target="../media/image33.jpeg"/><Relationship Id="rId4" Type="http://schemas.openxmlformats.org/officeDocument/2006/relationships/image" Target="../media/image29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0.svg"/><Relationship Id="rId7" Type="http://schemas.openxmlformats.org/officeDocument/2006/relationships/image" Target="../media/image3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0.svg"/><Relationship Id="rId7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3.svg"/><Relationship Id="rId5" Type="http://schemas.openxmlformats.org/officeDocument/2006/relationships/image" Target="../media/image2.svg"/><Relationship Id="rId10" Type="http://schemas.openxmlformats.org/officeDocument/2006/relationships/image" Target="../media/image42.png"/><Relationship Id="rId4" Type="http://schemas.openxmlformats.org/officeDocument/2006/relationships/image" Target="../media/image1.pn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.svg"/><Relationship Id="rId7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11.png"/><Relationship Id="rId4" Type="http://schemas.openxmlformats.org/officeDocument/2006/relationships/image" Target="../media/image4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1808" y="3665952"/>
            <a:ext cx="6893392" cy="7833400"/>
          </a:xfrm>
          <a:custGeom>
            <a:avLst/>
            <a:gdLst/>
            <a:ahLst/>
            <a:cxnLst/>
            <a:rect l="l" t="t" r="r" b="b"/>
            <a:pathLst>
              <a:path w="6893392" h="7833400">
                <a:moveTo>
                  <a:pt x="0" y="0"/>
                </a:moveTo>
                <a:lnTo>
                  <a:pt x="6893392" y="0"/>
                </a:lnTo>
                <a:lnTo>
                  <a:pt x="6893392" y="7833400"/>
                </a:lnTo>
                <a:lnTo>
                  <a:pt x="0" y="7833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875666" y="1591293"/>
            <a:ext cx="10383634" cy="5765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450"/>
              </a:lnSpc>
            </a:pPr>
            <a:r>
              <a:rPr lang="en-US" sz="26482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Spring Egg hunt</a:t>
            </a:r>
          </a:p>
        </p:txBody>
      </p:sp>
      <p:sp>
        <p:nvSpPr>
          <p:cNvPr id="4" name="Freeform 4"/>
          <p:cNvSpPr/>
          <p:nvPr/>
        </p:nvSpPr>
        <p:spPr>
          <a:xfrm>
            <a:off x="15394552" y="-2188177"/>
            <a:ext cx="5051815" cy="4969723"/>
          </a:xfrm>
          <a:custGeom>
            <a:avLst/>
            <a:gdLst/>
            <a:ahLst/>
            <a:cxnLst/>
            <a:rect l="l" t="t" r="r" b="b"/>
            <a:pathLst>
              <a:path w="5051815" h="4969723">
                <a:moveTo>
                  <a:pt x="0" y="0"/>
                </a:moveTo>
                <a:lnTo>
                  <a:pt x="5051815" y="0"/>
                </a:lnTo>
                <a:lnTo>
                  <a:pt x="5051815" y="4969723"/>
                </a:lnTo>
                <a:lnTo>
                  <a:pt x="0" y="4969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8926472"/>
            <a:ext cx="7315200" cy="2377440"/>
          </a:xfrm>
          <a:custGeom>
            <a:avLst/>
            <a:gdLst/>
            <a:ahLst/>
            <a:cxnLst/>
            <a:rect l="l" t="t" r="r" b="b"/>
            <a:pathLst>
              <a:path w="7315200" h="2377440">
                <a:moveTo>
                  <a:pt x="0" y="0"/>
                </a:moveTo>
                <a:lnTo>
                  <a:pt x="7315200" y="0"/>
                </a:lnTo>
                <a:lnTo>
                  <a:pt x="731520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88573" y="2545905"/>
            <a:ext cx="1680254" cy="1639602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flipH="1">
            <a:off x="6479721" y="9098280"/>
            <a:ext cx="7315200" cy="2377440"/>
          </a:xfrm>
          <a:custGeom>
            <a:avLst/>
            <a:gdLst/>
            <a:ahLst/>
            <a:cxnLst/>
            <a:rect l="l" t="t" r="r" b="b"/>
            <a:pathLst>
              <a:path w="7315200" h="2377440">
                <a:moveTo>
                  <a:pt x="7315200" y="0"/>
                </a:moveTo>
                <a:lnTo>
                  <a:pt x="0" y="0"/>
                </a:lnTo>
                <a:lnTo>
                  <a:pt x="0" y="2377440"/>
                </a:lnTo>
                <a:lnTo>
                  <a:pt x="7315200" y="2377440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409370" y="9098280"/>
            <a:ext cx="7315200" cy="2377440"/>
          </a:xfrm>
          <a:custGeom>
            <a:avLst/>
            <a:gdLst/>
            <a:ahLst/>
            <a:cxnLst/>
            <a:rect l="l" t="t" r="r" b="b"/>
            <a:pathLst>
              <a:path w="7315200" h="2377440">
                <a:moveTo>
                  <a:pt x="0" y="0"/>
                </a:moveTo>
                <a:lnTo>
                  <a:pt x="7315200" y="0"/>
                </a:lnTo>
                <a:lnTo>
                  <a:pt x="731520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875666" y="7261510"/>
            <a:ext cx="10383634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EC008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1ο Δημοτικό Βούλας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EC008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Απρίλιος 2026</a:t>
            </a:r>
          </a:p>
        </p:txBody>
      </p:sp>
      <p:pic>
        <p:nvPicPr>
          <p:cNvPr id="10" name="Pictur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9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10"/>
                </p:tgtEl>
              </p:cBhvr>
            </p:cmd>
            <p:audio>
              <p:cMediaNode vol="100000" showWhenStopped="0">
                <p:cTn id="3"/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387899">
            <a:off x="-1119305" y="-1855991"/>
            <a:ext cx="5702552" cy="7767102"/>
          </a:xfrm>
          <a:custGeom>
            <a:avLst/>
            <a:gdLst/>
            <a:ahLst/>
            <a:cxnLst/>
            <a:rect l="l" t="t" r="r" b="b"/>
            <a:pathLst>
              <a:path w="5702552" h="7767102">
                <a:moveTo>
                  <a:pt x="0" y="0"/>
                </a:moveTo>
                <a:lnTo>
                  <a:pt x="5702552" y="0"/>
                </a:lnTo>
                <a:lnTo>
                  <a:pt x="5702552" y="7767102"/>
                </a:lnTo>
                <a:lnTo>
                  <a:pt x="0" y="776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4195" b="-595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9353" y="736013"/>
            <a:ext cx="16769294" cy="8814974"/>
            <a:chOff x="0" y="0"/>
            <a:chExt cx="4416604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16604" cy="2321639"/>
            </a:xfrm>
            <a:custGeom>
              <a:avLst/>
              <a:gdLst/>
              <a:ahLst/>
              <a:cxnLst/>
              <a:rect l="l" t="t" r="r" b="b"/>
              <a:pathLst>
                <a:path w="4416604" h="2321639">
                  <a:moveTo>
                    <a:pt x="0" y="0"/>
                  </a:moveTo>
                  <a:lnTo>
                    <a:pt x="4416604" y="0"/>
                  </a:lnTo>
                  <a:lnTo>
                    <a:pt x="4416604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16604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291440" y="5155137"/>
            <a:ext cx="1491944" cy="1455848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3184583" y="5345793"/>
            <a:ext cx="8149434" cy="5307319"/>
          </a:xfrm>
          <a:custGeom>
            <a:avLst/>
            <a:gdLst/>
            <a:ahLst/>
            <a:cxnLst/>
            <a:rect l="l" t="t" r="r" b="b"/>
            <a:pathLst>
              <a:path w="8149434" h="5307319">
                <a:moveTo>
                  <a:pt x="0" y="0"/>
                </a:moveTo>
                <a:lnTo>
                  <a:pt x="8149434" y="0"/>
                </a:lnTo>
                <a:lnTo>
                  <a:pt x="8149434" y="5307319"/>
                </a:lnTo>
                <a:lnTo>
                  <a:pt x="0" y="53073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008695" y="5538481"/>
            <a:ext cx="7441031" cy="6647321"/>
          </a:xfrm>
          <a:custGeom>
            <a:avLst/>
            <a:gdLst/>
            <a:ahLst/>
            <a:cxnLst/>
            <a:rect l="l" t="t" r="r" b="b"/>
            <a:pathLst>
              <a:path w="7441031" h="6647321">
                <a:moveTo>
                  <a:pt x="0" y="0"/>
                </a:moveTo>
                <a:lnTo>
                  <a:pt x="7441031" y="0"/>
                </a:lnTo>
                <a:lnTo>
                  <a:pt x="7441031" y="6647321"/>
                </a:lnTo>
                <a:lnTo>
                  <a:pt x="0" y="6647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63795" y="736013"/>
            <a:ext cx="6480205" cy="2639526"/>
          </a:xfrm>
          <a:custGeom>
            <a:avLst/>
            <a:gdLst/>
            <a:ahLst/>
            <a:cxnLst/>
            <a:rect l="l" t="t" r="r" b="b"/>
            <a:pathLst>
              <a:path w="6480205" h="2639526">
                <a:moveTo>
                  <a:pt x="0" y="0"/>
                </a:moveTo>
                <a:lnTo>
                  <a:pt x="6480205" y="0"/>
                </a:lnTo>
                <a:lnTo>
                  <a:pt x="6480205" y="2639526"/>
                </a:lnTo>
                <a:lnTo>
                  <a:pt x="0" y="26395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6286" b="-1628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31971" y="3375539"/>
            <a:ext cx="7625128" cy="5718846"/>
          </a:xfrm>
          <a:custGeom>
            <a:avLst/>
            <a:gdLst/>
            <a:ahLst/>
            <a:cxnLst/>
            <a:rect l="l" t="t" r="r" b="b"/>
            <a:pathLst>
              <a:path w="7625128" h="5718846">
                <a:moveTo>
                  <a:pt x="0" y="0"/>
                </a:moveTo>
                <a:lnTo>
                  <a:pt x="7625127" y="0"/>
                </a:lnTo>
                <a:lnTo>
                  <a:pt x="7625127" y="5718846"/>
                </a:lnTo>
                <a:lnTo>
                  <a:pt x="0" y="57188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731100" y="1028700"/>
            <a:ext cx="7528200" cy="5646150"/>
          </a:xfrm>
          <a:custGeom>
            <a:avLst/>
            <a:gdLst/>
            <a:ahLst/>
            <a:cxnLst/>
            <a:rect l="l" t="t" r="r" b="b"/>
            <a:pathLst>
              <a:path w="7528200" h="5646150">
                <a:moveTo>
                  <a:pt x="0" y="0"/>
                </a:moveTo>
                <a:lnTo>
                  <a:pt x="7528200" y="0"/>
                </a:lnTo>
                <a:lnTo>
                  <a:pt x="7528200" y="5646150"/>
                </a:lnTo>
                <a:lnTo>
                  <a:pt x="0" y="56461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49581">
            <a:off x="13060467" y="-2023481"/>
            <a:ext cx="5702552" cy="7767102"/>
          </a:xfrm>
          <a:custGeom>
            <a:avLst/>
            <a:gdLst/>
            <a:ahLst/>
            <a:cxnLst/>
            <a:rect l="l" t="t" r="r" b="b"/>
            <a:pathLst>
              <a:path w="5702552" h="7767102">
                <a:moveTo>
                  <a:pt x="0" y="0"/>
                </a:moveTo>
                <a:lnTo>
                  <a:pt x="5702552" y="0"/>
                </a:lnTo>
                <a:lnTo>
                  <a:pt x="5702552" y="7767103"/>
                </a:lnTo>
                <a:lnTo>
                  <a:pt x="0" y="7767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4195" b="-595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5980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76954" y="6052431"/>
            <a:ext cx="3692893" cy="4196469"/>
          </a:xfrm>
          <a:custGeom>
            <a:avLst/>
            <a:gdLst/>
            <a:ahLst/>
            <a:cxnLst/>
            <a:rect l="l" t="t" r="r" b="b"/>
            <a:pathLst>
              <a:path w="3692893" h="4196469">
                <a:moveTo>
                  <a:pt x="0" y="0"/>
                </a:moveTo>
                <a:lnTo>
                  <a:pt x="3692893" y="0"/>
                </a:lnTo>
                <a:lnTo>
                  <a:pt x="3692893" y="4196469"/>
                </a:lnTo>
                <a:lnTo>
                  <a:pt x="0" y="4196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3973" y="8524947"/>
            <a:ext cx="2940244" cy="1903808"/>
          </a:xfrm>
          <a:custGeom>
            <a:avLst/>
            <a:gdLst/>
            <a:ahLst/>
            <a:cxnLst/>
            <a:rect l="l" t="t" r="r" b="b"/>
            <a:pathLst>
              <a:path w="2940244" h="1903808">
                <a:moveTo>
                  <a:pt x="0" y="0"/>
                </a:moveTo>
                <a:lnTo>
                  <a:pt x="2940244" y="0"/>
                </a:lnTo>
                <a:lnTo>
                  <a:pt x="2940244" y="1903808"/>
                </a:lnTo>
                <a:lnTo>
                  <a:pt x="0" y="19038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276954" y="1028700"/>
            <a:ext cx="5486400" cy="4114800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11411041" y="1028700"/>
            <a:ext cx="5650109" cy="4237582"/>
          </a:xfrm>
          <a:custGeom>
            <a:avLst/>
            <a:gdLst/>
            <a:ahLst/>
            <a:cxnLst/>
            <a:rect l="l" t="t" r="r" b="b"/>
            <a:pathLst>
              <a:path w="5650109" h="4237582">
                <a:moveTo>
                  <a:pt x="0" y="0"/>
                </a:moveTo>
                <a:lnTo>
                  <a:pt x="5650110" y="0"/>
                </a:lnTo>
                <a:lnTo>
                  <a:pt x="5650110" y="4237582"/>
                </a:lnTo>
                <a:lnTo>
                  <a:pt x="0" y="42375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5618995" y="3785373"/>
            <a:ext cx="7050010" cy="5287508"/>
          </a:xfrm>
          <a:custGeom>
            <a:avLst/>
            <a:gdLst/>
            <a:ahLst/>
            <a:cxnLst/>
            <a:rect l="l" t="t" r="r" b="b"/>
            <a:pathLst>
              <a:path w="7050010" h="5287508">
                <a:moveTo>
                  <a:pt x="0" y="0"/>
                </a:moveTo>
                <a:lnTo>
                  <a:pt x="7050010" y="0"/>
                </a:lnTo>
                <a:lnTo>
                  <a:pt x="7050010" y="5287508"/>
                </a:lnTo>
                <a:lnTo>
                  <a:pt x="0" y="5287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316705" y="6242720"/>
            <a:ext cx="3368259" cy="2180182"/>
          </a:xfrm>
          <a:custGeom>
            <a:avLst/>
            <a:gdLst/>
            <a:ahLst/>
            <a:cxnLst/>
            <a:rect l="l" t="t" r="r" b="b"/>
            <a:pathLst>
              <a:path w="3368259" h="2180182">
                <a:moveTo>
                  <a:pt x="0" y="0"/>
                </a:moveTo>
                <a:lnTo>
                  <a:pt x="3368259" y="0"/>
                </a:lnTo>
                <a:lnTo>
                  <a:pt x="3368259" y="2180182"/>
                </a:lnTo>
                <a:lnTo>
                  <a:pt x="0" y="21801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49581">
            <a:off x="13060467" y="-2023481"/>
            <a:ext cx="5702552" cy="7767102"/>
          </a:xfrm>
          <a:custGeom>
            <a:avLst/>
            <a:gdLst/>
            <a:ahLst/>
            <a:cxnLst/>
            <a:rect l="l" t="t" r="r" b="b"/>
            <a:pathLst>
              <a:path w="5702552" h="7767102">
                <a:moveTo>
                  <a:pt x="0" y="0"/>
                </a:moveTo>
                <a:lnTo>
                  <a:pt x="5702552" y="0"/>
                </a:lnTo>
                <a:lnTo>
                  <a:pt x="5702552" y="7767103"/>
                </a:lnTo>
                <a:lnTo>
                  <a:pt x="0" y="7767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4195" b="-595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5980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44000" y="3927825"/>
            <a:ext cx="3193118" cy="6035986"/>
          </a:xfrm>
          <a:custGeom>
            <a:avLst/>
            <a:gdLst/>
            <a:ahLst/>
            <a:cxnLst/>
            <a:rect l="l" t="t" r="r" b="b"/>
            <a:pathLst>
              <a:path w="3193118" h="6035986">
                <a:moveTo>
                  <a:pt x="0" y="0"/>
                </a:moveTo>
                <a:lnTo>
                  <a:pt x="3193118" y="0"/>
                </a:lnTo>
                <a:lnTo>
                  <a:pt x="3193118" y="6035986"/>
                </a:lnTo>
                <a:lnTo>
                  <a:pt x="0" y="6035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028700"/>
            <a:ext cx="9473701" cy="7105276"/>
          </a:xfrm>
          <a:custGeom>
            <a:avLst/>
            <a:gdLst/>
            <a:ahLst/>
            <a:cxnLst/>
            <a:rect l="l" t="t" r="r" b="b"/>
            <a:pathLst>
              <a:path w="9473701" h="7105276">
                <a:moveTo>
                  <a:pt x="0" y="0"/>
                </a:moveTo>
                <a:lnTo>
                  <a:pt x="9473701" y="0"/>
                </a:lnTo>
                <a:lnTo>
                  <a:pt x="9473701" y="7105276"/>
                </a:lnTo>
                <a:lnTo>
                  <a:pt x="0" y="7105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11690945" y="2263649"/>
            <a:ext cx="5363004" cy="6994651"/>
          </a:xfrm>
          <a:custGeom>
            <a:avLst/>
            <a:gdLst/>
            <a:ahLst/>
            <a:cxnLst/>
            <a:rect l="l" t="t" r="r" b="b"/>
            <a:pathLst>
              <a:path w="5363004" h="6994651">
                <a:moveTo>
                  <a:pt x="0" y="0"/>
                </a:moveTo>
                <a:lnTo>
                  <a:pt x="5363004" y="0"/>
                </a:lnTo>
                <a:lnTo>
                  <a:pt x="5363004" y="6994651"/>
                </a:lnTo>
                <a:lnTo>
                  <a:pt x="0" y="6994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410" r="-60488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49581">
            <a:off x="13060467" y="-2023481"/>
            <a:ext cx="5702552" cy="7767102"/>
          </a:xfrm>
          <a:custGeom>
            <a:avLst/>
            <a:gdLst/>
            <a:ahLst/>
            <a:cxnLst/>
            <a:rect l="l" t="t" r="r" b="b"/>
            <a:pathLst>
              <a:path w="5702552" h="7767102">
                <a:moveTo>
                  <a:pt x="0" y="0"/>
                </a:moveTo>
                <a:lnTo>
                  <a:pt x="5702552" y="0"/>
                </a:lnTo>
                <a:lnTo>
                  <a:pt x="5702552" y="7767103"/>
                </a:lnTo>
                <a:lnTo>
                  <a:pt x="0" y="7767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4195" b="-595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75456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76954" y="6052431"/>
            <a:ext cx="3692893" cy="4196469"/>
          </a:xfrm>
          <a:custGeom>
            <a:avLst/>
            <a:gdLst/>
            <a:ahLst/>
            <a:cxnLst/>
            <a:rect l="l" t="t" r="r" b="b"/>
            <a:pathLst>
              <a:path w="3692893" h="4196469">
                <a:moveTo>
                  <a:pt x="0" y="0"/>
                </a:moveTo>
                <a:lnTo>
                  <a:pt x="3692893" y="0"/>
                </a:lnTo>
                <a:lnTo>
                  <a:pt x="3692893" y="4196469"/>
                </a:lnTo>
                <a:lnTo>
                  <a:pt x="0" y="4196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3973" y="8524947"/>
            <a:ext cx="2940244" cy="1903808"/>
          </a:xfrm>
          <a:custGeom>
            <a:avLst/>
            <a:gdLst/>
            <a:ahLst/>
            <a:cxnLst/>
            <a:rect l="l" t="t" r="r" b="b"/>
            <a:pathLst>
              <a:path w="2940244" h="1903808">
                <a:moveTo>
                  <a:pt x="0" y="0"/>
                </a:moveTo>
                <a:lnTo>
                  <a:pt x="2940244" y="0"/>
                </a:lnTo>
                <a:lnTo>
                  <a:pt x="2940244" y="1903808"/>
                </a:lnTo>
                <a:lnTo>
                  <a:pt x="0" y="19038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64581">
            <a:off x="10134059" y="631021"/>
            <a:ext cx="4383689" cy="3323633"/>
          </a:xfrm>
          <a:custGeom>
            <a:avLst/>
            <a:gdLst/>
            <a:ahLst/>
            <a:cxnLst/>
            <a:rect l="l" t="t" r="r" b="b"/>
            <a:pathLst>
              <a:path w="4383689" h="3323633">
                <a:moveTo>
                  <a:pt x="0" y="0"/>
                </a:moveTo>
                <a:lnTo>
                  <a:pt x="4383689" y="0"/>
                </a:lnTo>
                <a:lnTo>
                  <a:pt x="4383689" y="3323634"/>
                </a:lnTo>
                <a:lnTo>
                  <a:pt x="0" y="33236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91856" y="3785953"/>
            <a:ext cx="7296463" cy="5472347"/>
          </a:xfrm>
          <a:custGeom>
            <a:avLst/>
            <a:gdLst/>
            <a:ahLst/>
            <a:cxnLst/>
            <a:rect l="l" t="t" r="r" b="b"/>
            <a:pathLst>
              <a:path w="7296463" h="5472347">
                <a:moveTo>
                  <a:pt x="0" y="0"/>
                </a:moveTo>
                <a:lnTo>
                  <a:pt x="7296464" y="0"/>
                </a:lnTo>
                <a:lnTo>
                  <a:pt x="7296464" y="5472347"/>
                </a:lnTo>
                <a:lnTo>
                  <a:pt x="0" y="5472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6223" y="1028700"/>
            <a:ext cx="8117253" cy="6087940"/>
          </a:xfrm>
          <a:custGeom>
            <a:avLst/>
            <a:gdLst/>
            <a:ahLst/>
            <a:cxnLst/>
            <a:rect l="l" t="t" r="r" b="b"/>
            <a:pathLst>
              <a:path w="8117253" h="6087940">
                <a:moveTo>
                  <a:pt x="0" y="0"/>
                </a:moveTo>
                <a:lnTo>
                  <a:pt x="8117253" y="0"/>
                </a:lnTo>
                <a:lnTo>
                  <a:pt x="8117253" y="6087940"/>
                </a:lnTo>
                <a:lnTo>
                  <a:pt x="0" y="60879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49581">
            <a:off x="13060467" y="-2023481"/>
            <a:ext cx="5702552" cy="7767102"/>
          </a:xfrm>
          <a:custGeom>
            <a:avLst/>
            <a:gdLst/>
            <a:ahLst/>
            <a:cxnLst/>
            <a:rect l="l" t="t" r="r" b="b"/>
            <a:pathLst>
              <a:path w="5702552" h="7767102">
                <a:moveTo>
                  <a:pt x="0" y="0"/>
                </a:moveTo>
                <a:lnTo>
                  <a:pt x="5702552" y="0"/>
                </a:lnTo>
                <a:lnTo>
                  <a:pt x="5702552" y="7767103"/>
                </a:lnTo>
                <a:lnTo>
                  <a:pt x="0" y="7767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4195" b="-595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75456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1173745">
            <a:off x="78066" y="1684791"/>
            <a:ext cx="4482284" cy="3267993"/>
          </a:xfrm>
          <a:custGeom>
            <a:avLst/>
            <a:gdLst/>
            <a:ahLst/>
            <a:cxnLst/>
            <a:rect l="l" t="t" r="r" b="b"/>
            <a:pathLst>
              <a:path w="4482284" h="3267993">
                <a:moveTo>
                  <a:pt x="0" y="0"/>
                </a:moveTo>
                <a:lnTo>
                  <a:pt x="4482284" y="0"/>
                </a:lnTo>
                <a:lnTo>
                  <a:pt x="4482284" y="3267993"/>
                </a:lnTo>
                <a:lnTo>
                  <a:pt x="0" y="32679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67460" y="5143500"/>
            <a:ext cx="3291840" cy="41148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142477" y="1392358"/>
            <a:ext cx="10003046" cy="7502284"/>
          </a:xfrm>
          <a:custGeom>
            <a:avLst/>
            <a:gdLst/>
            <a:ahLst/>
            <a:cxnLst/>
            <a:rect l="l" t="t" r="r" b="b"/>
            <a:pathLst>
              <a:path w="10003046" h="7502284">
                <a:moveTo>
                  <a:pt x="0" y="0"/>
                </a:moveTo>
                <a:lnTo>
                  <a:pt x="10003046" y="0"/>
                </a:lnTo>
                <a:lnTo>
                  <a:pt x="10003046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49581">
            <a:off x="13060467" y="-2023481"/>
            <a:ext cx="5702552" cy="7767102"/>
          </a:xfrm>
          <a:custGeom>
            <a:avLst/>
            <a:gdLst/>
            <a:ahLst/>
            <a:cxnLst/>
            <a:rect l="l" t="t" r="r" b="b"/>
            <a:pathLst>
              <a:path w="5702552" h="7767102">
                <a:moveTo>
                  <a:pt x="0" y="0"/>
                </a:moveTo>
                <a:lnTo>
                  <a:pt x="5702552" y="0"/>
                </a:lnTo>
                <a:lnTo>
                  <a:pt x="5702552" y="7767103"/>
                </a:lnTo>
                <a:lnTo>
                  <a:pt x="0" y="7767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4195" b="-595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5980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749127" y="344186"/>
            <a:ext cx="3692893" cy="4196469"/>
          </a:xfrm>
          <a:custGeom>
            <a:avLst/>
            <a:gdLst/>
            <a:ahLst/>
            <a:cxnLst/>
            <a:rect l="l" t="t" r="r" b="b"/>
            <a:pathLst>
              <a:path w="3692893" h="4196469">
                <a:moveTo>
                  <a:pt x="0" y="0"/>
                </a:moveTo>
                <a:lnTo>
                  <a:pt x="3692893" y="0"/>
                </a:lnTo>
                <a:lnTo>
                  <a:pt x="3692893" y="4196470"/>
                </a:lnTo>
                <a:lnTo>
                  <a:pt x="0" y="4196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8796" y="8306396"/>
            <a:ext cx="2940244" cy="1903808"/>
          </a:xfrm>
          <a:custGeom>
            <a:avLst/>
            <a:gdLst/>
            <a:ahLst/>
            <a:cxnLst/>
            <a:rect l="l" t="t" r="r" b="b"/>
            <a:pathLst>
              <a:path w="2940244" h="1903808">
                <a:moveTo>
                  <a:pt x="0" y="0"/>
                </a:moveTo>
                <a:lnTo>
                  <a:pt x="2940244" y="0"/>
                </a:lnTo>
                <a:lnTo>
                  <a:pt x="2940244" y="1903808"/>
                </a:lnTo>
                <a:lnTo>
                  <a:pt x="0" y="19038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78843" y="1303759"/>
            <a:ext cx="7142430" cy="5356823"/>
          </a:xfrm>
          <a:custGeom>
            <a:avLst/>
            <a:gdLst/>
            <a:ahLst/>
            <a:cxnLst/>
            <a:rect l="l" t="t" r="r" b="b"/>
            <a:pathLst>
              <a:path w="7142430" h="5356823">
                <a:moveTo>
                  <a:pt x="0" y="0"/>
                </a:moveTo>
                <a:lnTo>
                  <a:pt x="7142430" y="0"/>
                </a:lnTo>
                <a:lnTo>
                  <a:pt x="7142430" y="5356823"/>
                </a:lnTo>
                <a:lnTo>
                  <a:pt x="0" y="53568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30702" y="3482808"/>
            <a:ext cx="6900378" cy="5175283"/>
          </a:xfrm>
          <a:custGeom>
            <a:avLst/>
            <a:gdLst/>
            <a:ahLst/>
            <a:cxnLst/>
            <a:rect l="l" t="t" r="r" b="b"/>
            <a:pathLst>
              <a:path w="6900378" h="5175283">
                <a:moveTo>
                  <a:pt x="0" y="0"/>
                </a:moveTo>
                <a:lnTo>
                  <a:pt x="6900378" y="0"/>
                </a:lnTo>
                <a:lnTo>
                  <a:pt x="6900378" y="5175283"/>
                </a:lnTo>
                <a:lnTo>
                  <a:pt x="0" y="51752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5639818" y="5491849"/>
            <a:ext cx="5236367" cy="2814547"/>
          </a:xfrm>
          <a:custGeom>
            <a:avLst/>
            <a:gdLst/>
            <a:ahLst/>
            <a:cxnLst/>
            <a:rect l="l" t="t" r="r" b="b"/>
            <a:pathLst>
              <a:path w="5236367" h="2814547">
                <a:moveTo>
                  <a:pt x="0" y="0"/>
                </a:moveTo>
                <a:lnTo>
                  <a:pt x="5236367" y="0"/>
                </a:lnTo>
                <a:lnTo>
                  <a:pt x="5236367" y="2814547"/>
                </a:lnTo>
                <a:lnTo>
                  <a:pt x="0" y="28145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49581">
            <a:off x="13060467" y="-2023481"/>
            <a:ext cx="5702552" cy="7767102"/>
          </a:xfrm>
          <a:custGeom>
            <a:avLst/>
            <a:gdLst/>
            <a:ahLst/>
            <a:cxnLst/>
            <a:rect l="l" t="t" r="r" b="b"/>
            <a:pathLst>
              <a:path w="5702552" h="7767102">
                <a:moveTo>
                  <a:pt x="0" y="0"/>
                </a:moveTo>
                <a:lnTo>
                  <a:pt x="5702552" y="0"/>
                </a:lnTo>
                <a:lnTo>
                  <a:pt x="5702552" y="7767103"/>
                </a:lnTo>
                <a:lnTo>
                  <a:pt x="0" y="7767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4195" b="-595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5980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76954" y="6052431"/>
            <a:ext cx="3692893" cy="4196469"/>
          </a:xfrm>
          <a:custGeom>
            <a:avLst/>
            <a:gdLst/>
            <a:ahLst/>
            <a:cxnLst/>
            <a:rect l="l" t="t" r="r" b="b"/>
            <a:pathLst>
              <a:path w="3692893" h="4196469">
                <a:moveTo>
                  <a:pt x="0" y="0"/>
                </a:moveTo>
                <a:lnTo>
                  <a:pt x="3692893" y="0"/>
                </a:lnTo>
                <a:lnTo>
                  <a:pt x="3692893" y="4196469"/>
                </a:lnTo>
                <a:lnTo>
                  <a:pt x="0" y="4196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3973" y="8524947"/>
            <a:ext cx="2940244" cy="1903808"/>
          </a:xfrm>
          <a:custGeom>
            <a:avLst/>
            <a:gdLst/>
            <a:ahLst/>
            <a:cxnLst/>
            <a:rect l="l" t="t" r="r" b="b"/>
            <a:pathLst>
              <a:path w="2940244" h="1903808">
                <a:moveTo>
                  <a:pt x="0" y="0"/>
                </a:moveTo>
                <a:lnTo>
                  <a:pt x="2940244" y="0"/>
                </a:lnTo>
                <a:lnTo>
                  <a:pt x="2940244" y="1903808"/>
                </a:lnTo>
                <a:lnTo>
                  <a:pt x="0" y="19038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99204" y="4382789"/>
            <a:ext cx="456855" cy="438581"/>
          </a:xfrm>
          <a:custGeom>
            <a:avLst/>
            <a:gdLst/>
            <a:ahLst/>
            <a:cxnLst/>
            <a:rect l="l" t="t" r="r" b="b"/>
            <a:pathLst>
              <a:path w="456855" h="438581">
                <a:moveTo>
                  <a:pt x="0" y="0"/>
                </a:moveTo>
                <a:lnTo>
                  <a:pt x="456855" y="0"/>
                </a:lnTo>
                <a:lnTo>
                  <a:pt x="456855" y="438580"/>
                </a:lnTo>
                <a:lnTo>
                  <a:pt x="0" y="4385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6701324" y="1756016"/>
            <a:ext cx="10003046" cy="7502284"/>
          </a:xfrm>
          <a:custGeom>
            <a:avLst/>
            <a:gdLst/>
            <a:ahLst/>
            <a:cxnLst/>
            <a:rect l="l" t="t" r="r" b="b"/>
            <a:pathLst>
              <a:path w="10003046" h="7502284">
                <a:moveTo>
                  <a:pt x="0" y="0"/>
                </a:moveTo>
                <a:lnTo>
                  <a:pt x="10003046" y="0"/>
                </a:lnTo>
                <a:lnTo>
                  <a:pt x="10003046" y="7502284"/>
                </a:lnTo>
                <a:lnTo>
                  <a:pt x="0" y="75022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49581">
            <a:off x="13060467" y="-2023481"/>
            <a:ext cx="5702552" cy="7767102"/>
          </a:xfrm>
          <a:custGeom>
            <a:avLst/>
            <a:gdLst/>
            <a:ahLst/>
            <a:cxnLst/>
            <a:rect l="l" t="t" r="r" b="b"/>
            <a:pathLst>
              <a:path w="5702552" h="7767102">
                <a:moveTo>
                  <a:pt x="0" y="0"/>
                </a:moveTo>
                <a:lnTo>
                  <a:pt x="5702552" y="0"/>
                </a:lnTo>
                <a:lnTo>
                  <a:pt x="5702552" y="7767103"/>
                </a:lnTo>
                <a:lnTo>
                  <a:pt x="0" y="7767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14195" b="-595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5980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3521" y="1028700"/>
            <a:ext cx="3597741" cy="3435842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3184583" y="5345793"/>
            <a:ext cx="8149434" cy="5307319"/>
          </a:xfrm>
          <a:custGeom>
            <a:avLst/>
            <a:gdLst/>
            <a:ahLst/>
            <a:cxnLst/>
            <a:rect l="l" t="t" r="r" b="b"/>
            <a:pathLst>
              <a:path w="8149434" h="5307319">
                <a:moveTo>
                  <a:pt x="0" y="0"/>
                </a:moveTo>
                <a:lnTo>
                  <a:pt x="8149434" y="0"/>
                </a:lnTo>
                <a:lnTo>
                  <a:pt x="8149434" y="5307319"/>
                </a:lnTo>
                <a:lnTo>
                  <a:pt x="0" y="53073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732386" y="1183782"/>
            <a:ext cx="7850683" cy="6970752"/>
          </a:xfrm>
          <a:custGeom>
            <a:avLst/>
            <a:gdLst/>
            <a:ahLst/>
            <a:cxnLst/>
            <a:rect l="l" t="t" r="r" b="b"/>
            <a:pathLst>
              <a:path w="7850683" h="6970752">
                <a:moveTo>
                  <a:pt x="0" y="0"/>
                </a:moveTo>
                <a:lnTo>
                  <a:pt x="7850684" y="0"/>
                </a:lnTo>
                <a:lnTo>
                  <a:pt x="7850684" y="6970752"/>
                </a:lnTo>
                <a:lnTo>
                  <a:pt x="0" y="69707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63521" y="5159867"/>
            <a:ext cx="7667661" cy="3762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845"/>
              </a:lnSpc>
            </a:pPr>
            <a:r>
              <a:rPr lang="en-US" sz="17750" u="none" spc="-372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Happy Spring!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56307" y="8855361"/>
            <a:ext cx="1018922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3673A"/>
                </a:solidFill>
                <a:latin typeface="Canva Sans"/>
                <a:ea typeface="Canva Sans"/>
                <a:cs typeface="Canva Sans"/>
                <a:sym typeface="Canva Sans"/>
              </a:rPr>
              <a:t>Υπεύθυνη Εκπαιδευτικός: Μάγδα Ποντικοπούλου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Office PowerPoint</Application>
  <PresentationFormat>Προσαρμογή</PresentationFormat>
  <Paragraphs>5</Paragraphs>
  <Slides>9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</vt:i4>
      </vt:variant>
    </vt:vector>
  </HeadingPairs>
  <TitlesOfParts>
    <vt:vector size="15" baseType="lpstr">
      <vt:lpstr>Canva Sans</vt:lpstr>
      <vt:lpstr>Marykate</vt:lpstr>
      <vt:lpstr>Arial</vt:lpstr>
      <vt:lpstr>Canva Sans Bold</vt:lpstr>
      <vt:lpstr>Calibri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Egg hunt</dc:title>
  <dc:creator>elena psi</dc:creator>
  <cp:lastModifiedBy>elena psi</cp:lastModifiedBy>
  <cp:revision>1</cp:revision>
  <dcterms:created xsi:type="dcterms:W3CDTF">2006-08-16T00:00:00Z</dcterms:created>
  <dcterms:modified xsi:type="dcterms:W3CDTF">2026-05-09T11:40:43Z</dcterms:modified>
  <dc:identifier>DAHI9nn_Yck</dc:identifier>
</cp:coreProperties>
</file>