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90" r:id="rId3"/>
    <p:sldId id="304" r:id="rId4"/>
    <p:sldId id="261" r:id="rId5"/>
    <p:sldId id="262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A10B7-4A26-45A4-8EFF-7FC150B8BD16}" type="datetimeFigureOut">
              <a:rPr lang="el-GR" smtClean="0"/>
              <a:pPr/>
              <a:t>31/5/2016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9F0A3-673D-43BA-A074-4CC7DD7CE72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652E-B2F0-4D5A-ADBC-BABAE5BB2332}" type="datetimeFigureOut">
              <a:rPr lang="el-GR" smtClean="0"/>
              <a:pPr/>
              <a:t>31/5/2016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D3BE-ABBD-4DD9-92E8-9E64553D93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652E-B2F0-4D5A-ADBC-BABAE5BB2332}" type="datetimeFigureOut">
              <a:rPr lang="el-GR" smtClean="0"/>
              <a:pPr/>
              <a:t>31/5/2016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D3BE-ABBD-4DD9-92E8-9E64553D93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652E-B2F0-4D5A-ADBC-BABAE5BB2332}" type="datetimeFigureOut">
              <a:rPr lang="el-GR" smtClean="0"/>
              <a:pPr/>
              <a:t>31/5/2016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D3BE-ABBD-4DD9-92E8-9E64553D93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652E-B2F0-4D5A-ADBC-BABAE5BB2332}" type="datetimeFigureOut">
              <a:rPr lang="el-GR" smtClean="0"/>
              <a:pPr/>
              <a:t>31/5/2016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D3BE-ABBD-4DD9-92E8-9E64553D93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652E-B2F0-4D5A-ADBC-BABAE5BB2332}" type="datetimeFigureOut">
              <a:rPr lang="el-GR" smtClean="0"/>
              <a:pPr/>
              <a:t>31/5/2016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D3BE-ABBD-4DD9-92E8-9E64553D93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652E-B2F0-4D5A-ADBC-BABAE5BB2332}" type="datetimeFigureOut">
              <a:rPr lang="el-GR" smtClean="0"/>
              <a:pPr/>
              <a:t>31/5/2016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D3BE-ABBD-4DD9-92E8-9E64553D93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652E-B2F0-4D5A-ADBC-BABAE5BB2332}" type="datetimeFigureOut">
              <a:rPr lang="el-GR" smtClean="0"/>
              <a:pPr/>
              <a:t>31/5/2016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D3BE-ABBD-4DD9-92E8-9E64553D93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652E-B2F0-4D5A-ADBC-BABAE5BB2332}" type="datetimeFigureOut">
              <a:rPr lang="el-GR" smtClean="0"/>
              <a:pPr/>
              <a:t>31/5/2016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D3BE-ABBD-4DD9-92E8-9E64553D93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652E-B2F0-4D5A-ADBC-BABAE5BB2332}" type="datetimeFigureOut">
              <a:rPr lang="el-GR" smtClean="0"/>
              <a:pPr/>
              <a:t>31/5/2016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D3BE-ABBD-4DD9-92E8-9E64553D93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652E-B2F0-4D5A-ADBC-BABAE5BB2332}" type="datetimeFigureOut">
              <a:rPr lang="el-GR" smtClean="0"/>
              <a:pPr/>
              <a:t>31/5/2016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D3BE-ABBD-4DD9-92E8-9E64553D93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652E-B2F0-4D5A-ADBC-BABAE5BB2332}" type="datetimeFigureOut">
              <a:rPr lang="el-GR" smtClean="0"/>
              <a:pPr/>
              <a:t>31/5/2016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98D3BE-ABBD-4DD9-92E8-9E64553D93D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EA652E-B2F0-4D5A-ADBC-BABAE5BB2332}" type="datetimeFigureOut">
              <a:rPr lang="el-GR" smtClean="0"/>
              <a:pPr/>
              <a:t>31/5/2016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98D3BE-ABBD-4DD9-92E8-9E64553D93DE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Afisa H Eleni Dikaiou sto 1ο Dhmotiko Sxoleio Thasou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67744" y="0"/>
            <a:ext cx="4850578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1.bp.blogspot.com/-ssS9TauOrqA/VTo7xo2lsJI/AAAAAAAAF0A/EEtEvwxKNbE/s1600/_%CF%80%CE%B1%CF%83%CF%87%CE%B1%CE%BB%CE%AF%CF%84%CF%83%CE%B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836712"/>
            <a:ext cx="6219363" cy="580888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ebstorage.public.gr/ProductImages/0417237/9789601633138-1000-04172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908720"/>
            <a:ext cx="3877660" cy="5832648"/>
          </a:xfrm>
          <a:prstGeom prst="rect">
            <a:avLst/>
          </a:prstGeom>
          <a:noFill/>
        </p:spPr>
      </p:pic>
      <p:pic>
        <p:nvPicPr>
          <p:cNvPr id="55300" name="Picture 4" descr="https://cdn.ianos.gr/media/catalog/product/cache/1/image/650x650/17f82f742ffe127f42dca9de82fb58b1/d/9/d99784db-f1f1-4bf1-b62c-18da7971220b_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836712"/>
            <a:ext cx="4116263" cy="593253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cdn.ianos.gr/media/catalog/product/cache/1/image/650x650/17f82f742ffe127f42dca9de82fb58b1/3/4/3422cea4-c031-4c32-8b0b-c26f3dce3732_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836712"/>
            <a:ext cx="3978461" cy="587727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ebstorage.public.gr/ProductImages/0610779/9789601638508-1000-06107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764704"/>
            <a:ext cx="4687151" cy="609329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elenidikaiou.gr/sites/default/files/covers/jas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920526"/>
            <a:ext cx="3963600" cy="593747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4.bp.blogspot.com/-B56MPf9Prr0/UxDb0RLzmNI/AAAAAAAADy8/vYVNfBkeT6Q/s1600/0+%CF%84%CF%81%CE%BF%CE%AF%CE%B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764704"/>
            <a:ext cx="4061908" cy="601764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booksuite.gr/image/cache/data/patakis.gr/fca2f15a-8368-444e-a20c-fea058689a1e-768x1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836711"/>
            <a:ext cx="4032448" cy="597399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d.gr-assets.com/books/1346420302l/159392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857717"/>
            <a:ext cx="4032448" cy="600028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DIKAIOU_036_crop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39752" y="836712"/>
            <a:ext cx="4536504" cy="590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volosmagnisia.files.wordpress.com/2013/06/prosfygikes-parages-plateia-rhga-feraioy-agglikos-stolo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196752"/>
            <a:ext cx="885698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Τα κοριτσάκια με τα ναυτικ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782797"/>
            <a:ext cx="4464496" cy="607520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ebstorage.public.gr/ProductImages/0156346/9789603602545-1000-01563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764704"/>
            <a:ext cx="4077469" cy="587727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lenidikaiou.gr/sites/default/files/covers/smi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836712"/>
            <a:ext cx="3898404" cy="584760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lenidikaiou.gr/sites/default/files/covers/102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756210"/>
            <a:ext cx="3960440" cy="594066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.gr-assets.com/books/1346420302l/159392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834984"/>
            <a:ext cx="3960440" cy="589313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i-read.i-teen.gr/sites/default/files/bookcovers/0843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793198"/>
            <a:ext cx="4032448" cy="606480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4240</TotalTime>
  <Words>0</Words>
  <Application>Microsoft Office PowerPoint</Application>
  <PresentationFormat>Προβολή στην οθόνη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Ροή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115</cp:revision>
  <dcterms:created xsi:type="dcterms:W3CDTF">2016-05-11T13:44:09Z</dcterms:created>
  <dcterms:modified xsi:type="dcterms:W3CDTF">2016-05-31T15:26:01Z</dcterms:modified>
</cp:coreProperties>
</file>