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1" descr="IMG_20241011_1201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16200000">
            <a:off x="2667635" y="958215"/>
            <a:ext cx="6856730" cy="49422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2" descr="IMG_20241011_120204"/>
          <p:cNvPicPr>
            <a:picLocks noChangeAspect="1"/>
          </p:cNvPicPr>
          <p:nvPr/>
        </p:nvPicPr>
        <p:blipFill>
          <a:blip r:embed="rId1"/>
          <a:srcRect l="17895" t="8947" r="26480" b="3343"/>
          <a:stretch>
            <a:fillRect/>
          </a:stretch>
        </p:blipFill>
        <p:spPr>
          <a:xfrm rot="16200000">
            <a:off x="2667000" y="954405"/>
            <a:ext cx="6858635" cy="4949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IMG_20241011_120230"/>
          <p:cNvPicPr>
            <a:picLocks noChangeAspect="1"/>
          </p:cNvPicPr>
          <p:nvPr/>
        </p:nvPicPr>
        <p:blipFill>
          <a:blip r:embed="rId1"/>
          <a:srcRect l="16818" t="3512" r="26875" b="5508"/>
          <a:stretch>
            <a:fillRect/>
          </a:stretch>
        </p:blipFill>
        <p:spPr>
          <a:xfrm rot="16200000">
            <a:off x="2666365" y="935355"/>
            <a:ext cx="6857365" cy="4986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4" descr="IMG_20241011_120244"/>
          <p:cNvPicPr>
            <a:picLocks noChangeAspect="1"/>
          </p:cNvPicPr>
          <p:nvPr/>
        </p:nvPicPr>
        <p:blipFill>
          <a:blip r:embed="rId1"/>
          <a:srcRect l="13182" t="8892" r="30223" b="3257"/>
          <a:stretch>
            <a:fillRect/>
          </a:stretch>
        </p:blipFill>
        <p:spPr>
          <a:xfrm rot="16200000">
            <a:off x="2667000" y="1034415"/>
            <a:ext cx="6858635" cy="4791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eleni karfi</dc:creator>
  <cp:lastModifiedBy>ΕΛΕΝΗ ΚΑΡΦΗ</cp:lastModifiedBy>
  <cp:revision>1</cp:revision>
  <dcterms:created xsi:type="dcterms:W3CDTF">2024-10-13T08:46:55Z</dcterms:created>
  <dcterms:modified xsi:type="dcterms:W3CDTF">2024-10-13T08:46:55Z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54F3725C378F4D1992B5D77D50A0CA6C_12</vt:lpwstr>
  </property>
  <property fmtid="{D5CDD505-2E9C-101B-9397-08002B2CF9AE}" pid="3" name="KSOProductBuildVer">
    <vt:lpwstr>1033-12.2.0.18586</vt:lpwstr>
  </property>
</Properties>
</file>