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3" r:id="rId11"/>
    <p:sldId id="269" r:id="rId12"/>
    <p:sldId id="265" r:id="rId13"/>
    <p:sldId id="270" r:id="rId14"/>
    <p:sldId id="271" r:id="rId15"/>
    <p:sldId id="272" r:id="rId16"/>
    <p:sldId id="266" r:id="rId17"/>
    <p:sldId id="26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 smtClean="0"/>
              <a:t>Μια σταγόνα </a:t>
            </a:r>
            <a:r>
              <a:rPr lang="el-GR" b="1" dirty="0" smtClean="0">
                <a:solidFill>
                  <a:srgbClr val="C00000"/>
                </a:solidFill>
              </a:rPr>
              <a:t>αίμα</a:t>
            </a:r>
            <a:r>
              <a:rPr lang="el-GR" b="1" dirty="0" smtClean="0"/>
              <a:t>, μια </a:t>
            </a:r>
            <a:r>
              <a:rPr lang="el-GR" b="1" dirty="0" smtClean="0">
                <a:solidFill>
                  <a:srgbClr val="0070C0"/>
                </a:solidFill>
              </a:rPr>
              <a:t>ζωή</a:t>
            </a:r>
            <a:r>
              <a:rPr lang="el-GR" b="1" dirty="0" smtClean="0"/>
              <a:t>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6843738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428628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785926"/>
            <a:ext cx="5286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7643866" cy="29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 smtClean="0"/>
              <a:t>Ζωγραφίσαμε </a:t>
            </a:r>
            <a:endParaRPr lang="el-G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39690"/>
            <a:ext cx="8229600" cy="30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l-GR" b="1" dirty="0" smtClean="0"/>
              <a:t>Δουλέψαμε με κέφι!!!</a:t>
            </a:r>
            <a:endParaRPr lang="el-GR" b="1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822960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Κάναμε τις ιδέες μας εικόνες</a:t>
            </a:r>
            <a:endParaRPr lang="el-G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7929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Τις ζωγραφιές μας μηνύματα </a:t>
            </a:r>
            <a:endParaRPr lang="el-G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9812" y="1600200"/>
            <a:ext cx="6084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Βάλαμε χρώμα και ψυχή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2278" y="1600200"/>
            <a:ext cx="66194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Συνεργαστήκαμε  και φτιάξαμε αφίσες  για την αιμοδοσία</a:t>
            </a:r>
            <a:r>
              <a:rPr lang="el-GR" sz="2800" b="1" dirty="0" smtClean="0"/>
              <a:t>!!</a:t>
            </a:r>
            <a:endParaRPr lang="el-G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7858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Γράψαμε κι ποιηματάκια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l-GR" b="1" dirty="0" smtClean="0"/>
              <a:t>Γίνε εθελοντής </a:t>
            </a:r>
          </a:p>
          <a:p>
            <a:pPr>
              <a:buNone/>
            </a:pPr>
            <a:r>
              <a:rPr lang="el-GR" dirty="0" smtClean="0"/>
              <a:t>Εθελοντής, ήρωας αφανής, </a:t>
            </a:r>
          </a:p>
          <a:p>
            <a:pPr>
              <a:buNone/>
            </a:pPr>
            <a:r>
              <a:rPr lang="el-GR" dirty="0" smtClean="0"/>
              <a:t>Δώσε κι εσύ πνοή ζωής</a:t>
            </a:r>
          </a:p>
          <a:p>
            <a:pPr>
              <a:buNone/>
            </a:pPr>
            <a:r>
              <a:rPr lang="el-GR" dirty="0" smtClean="0"/>
              <a:t>Με λίγο αίμα μπορείς </a:t>
            </a:r>
          </a:p>
          <a:p>
            <a:pPr>
              <a:buNone/>
            </a:pPr>
            <a:r>
              <a:rPr lang="el-GR" dirty="0" smtClean="0"/>
              <a:t>Το πρόβλημα να λύσεις</a:t>
            </a:r>
          </a:p>
          <a:p>
            <a:pPr>
              <a:buNone/>
            </a:pPr>
            <a:r>
              <a:rPr lang="el-GR" dirty="0" smtClean="0"/>
              <a:t>Τον συνάνθρωπο να βοηθήσεις.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dirty="0" smtClean="0"/>
              <a:t>Δώσε αίμα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/>
          <a:lstStyle/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el-GR" dirty="0" smtClean="0"/>
              <a:t>Δώσε αίμα μη φοβάσαι,</a:t>
            </a:r>
          </a:p>
          <a:p>
            <a:pPr>
              <a:buNone/>
            </a:pPr>
            <a:r>
              <a:rPr lang="el-GR" dirty="0" smtClean="0"/>
              <a:t>Δώσε αίμα μη διστάζεις,</a:t>
            </a:r>
          </a:p>
          <a:p>
            <a:pPr>
              <a:buNone/>
            </a:pPr>
            <a:r>
              <a:rPr lang="el-GR" dirty="0" smtClean="0"/>
              <a:t>Μια πράξη απλή, μα τόσο σημαντική.</a:t>
            </a:r>
          </a:p>
          <a:p>
            <a:pPr>
              <a:buNone/>
            </a:pPr>
            <a:r>
              <a:rPr lang="el-GR" dirty="0" smtClean="0"/>
              <a:t>Στο χέρι σου έχεις  δύναμη συμπαντική</a:t>
            </a:r>
          </a:p>
          <a:p>
            <a:pPr>
              <a:buNone/>
            </a:pPr>
            <a:r>
              <a:rPr lang="el-GR" dirty="0" smtClean="0"/>
              <a:t>Κάνε ένα δώρο ψυχής σε όποιον το χρειαστεί.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Ήταν 29 Νοεμβρίου 2024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    </a:t>
            </a:r>
          </a:p>
          <a:p>
            <a:pPr algn="just"/>
            <a:r>
              <a:rPr lang="el-GR" b="1" dirty="0" smtClean="0"/>
              <a:t>  </a:t>
            </a:r>
            <a:r>
              <a:rPr lang="el-GR" sz="2800" b="1" dirty="0" smtClean="0"/>
              <a:t>Η επισκέπτρια υγείας</a:t>
            </a:r>
            <a:r>
              <a:rPr lang="el-GR" b="1" dirty="0" smtClean="0"/>
              <a:t>        </a:t>
            </a:r>
            <a:r>
              <a:rPr lang="el-GR" sz="2800" b="1" dirty="0" smtClean="0"/>
              <a:t>κ. </a:t>
            </a:r>
            <a:r>
              <a:rPr lang="el-GR" sz="2800" b="1" dirty="0" err="1" smtClean="0"/>
              <a:t>Τασιώνα</a:t>
            </a:r>
            <a:r>
              <a:rPr lang="el-GR" sz="2800" b="1" dirty="0" smtClean="0"/>
              <a:t> Αθηνά </a:t>
            </a:r>
          </a:p>
          <a:p>
            <a:pPr algn="just"/>
            <a:r>
              <a:rPr lang="el-GR" b="1" dirty="0" smtClean="0"/>
              <a:t>  </a:t>
            </a:r>
            <a:r>
              <a:rPr lang="el-GR" sz="2800" b="1" dirty="0" smtClean="0"/>
              <a:t>Η κοινωνική λειτουργός          κ.  Βασιλική Παππά </a:t>
            </a:r>
          </a:p>
          <a:p>
            <a:pPr algn="just"/>
            <a:endParaRPr lang="el-GR" sz="2800" b="1" dirty="0" smtClean="0"/>
          </a:p>
          <a:p>
            <a:pPr algn="just"/>
            <a:r>
              <a:rPr lang="el-GR" sz="2800" b="1" dirty="0" smtClean="0"/>
              <a:t>Μας ενημέρωσαν και μας ευαισθητοποίησαν για την εθελοντική αιμοδοσία.</a:t>
            </a:r>
          </a:p>
          <a:p>
            <a:pPr algn="just"/>
            <a:r>
              <a:rPr lang="el-GR" sz="2800" b="1" dirty="0" smtClean="0"/>
              <a:t>Χρησιμοποίησαν οπτικοακουστικό υλικό, συζήτησαν μαζί μας και μας έλυσαν όλες τις απορίες.</a:t>
            </a:r>
          </a:p>
          <a:p>
            <a:pPr algn="just"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  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929058" y="250030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4214810" y="292893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Τι πιστεύαμε για την αιμοδοσία πριν την  ενημέρωση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/>
            <a:r>
              <a:rPr lang="el-GR" dirty="0" smtClean="0"/>
              <a:t>Αναγνωρίζαμε τη σημασία της αλλά…</a:t>
            </a:r>
          </a:p>
          <a:p>
            <a:pPr marL="514350" indent="-514350"/>
            <a:r>
              <a:rPr lang="el-GR" sz="2800" b="1" dirty="0" smtClean="0"/>
              <a:t>Κάποιοι από μας φοβούνται τη βελόνα.</a:t>
            </a:r>
          </a:p>
          <a:p>
            <a:pPr marL="514350" indent="-514350"/>
            <a:r>
              <a:rPr lang="el-GR" sz="2800" b="1" dirty="0" smtClean="0"/>
              <a:t>Δεν ξέραμε από ποια ηλικία μπορούμε να γίνουμε αιμοδότες.</a:t>
            </a:r>
          </a:p>
          <a:p>
            <a:pPr marL="514350" indent="-514350"/>
            <a:r>
              <a:rPr lang="el-GR" sz="2800" b="1" dirty="0" smtClean="0"/>
              <a:t>Δεν γνωρίζαμε μέχρι ποια ηλικία μπορείς να είσαι αιμοδότης.</a:t>
            </a:r>
          </a:p>
          <a:p>
            <a:pPr marL="514350" indent="-514350"/>
            <a:r>
              <a:rPr lang="el-GR" sz="2800" b="1" dirty="0" smtClean="0"/>
              <a:t>Πιστεύαμε ότι όλοι οι άνθρωποι μπορούν να γίνουν αιμοδότες αρκεί μόνο να το θέλουν.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Τι άλλο πιστεύαμε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Ορισμένοι μαθητές είχαμε  ανησυχίες , μήπως δίνοντας αίμα μπορεί να επηρεαστεί αρνητικά η υγεία μας.</a:t>
            </a:r>
          </a:p>
          <a:p>
            <a:r>
              <a:rPr lang="el-GR" sz="2800" b="1" dirty="0" smtClean="0"/>
              <a:t>Ορισμένοι μαθητές  πιστεύαμε ότι δίνουμε αίμα </a:t>
            </a:r>
            <a:r>
              <a:rPr lang="el-GR" sz="2800" b="1" u="sng" dirty="0" smtClean="0"/>
              <a:t>μόνο</a:t>
            </a:r>
            <a:r>
              <a:rPr lang="el-GR" sz="2800" b="1" dirty="0" smtClean="0"/>
              <a:t> σε όσους έχουν την ίδια ομάδα αίματος με εμάς. </a:t>
            </a:r>
          </a:p>
          <a:p>
            <a:r>
              <a:rPr lang="el-GR" sz="2800" b="1" dirty="0" smtClean="0"/>
              <a:t>Δεν γνωρίζαμε  ότι υπάρχουν συγκεκριμένοι κανόνες συμβατότητας που καθορίζουν ποιος μπορεί να δώσει αίμα σε ποιον.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κ.Τασιώνα</a:t>
            </a:r>
            <a:r>
              <a:rPr lang="el-GR" dirty="0" smtClean="0"/>
              <a:t> μας ενημερώνει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66437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Μας λύνει τις απορίες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29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l-GR" dirty="0" smtClean="0"/>
              <a:t>Τώρα γνωρίζουμε 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l-GR" b="1" dirty="0" smtClean="0"/>
          </a:p>
          <a:p>
            <a:r>
              <a:rPr lang="el-GR" b="1" dirty="0" smtClean="0"/>
              <a:t>Ποιος Μπορεί να Δώσει Αίμα;</a:t>
            </a:r>
            <a:endParaRPr lang="el-GR" dirty="0" smtClean="0"/>
          </a:p>
          <a:p>
            <a:r>
              <a:rPr lang="el-GR" dirty="0" smtClean="0"/>
              <a:t>Υγιείς άνθρωποι ηλικίας  από 18 έως 65 ετών.</a:t>
            </a:r>
          </a:p>
          <a:p>
            <a:r>
              <a:rPr lang="el-GR" dirty="0" smtClean="0"/>
              <a:t>Με συγκεκριμένα κριτήρια υγείας και βάρους.</a:t>
            </a:r>
          </a:p>
          <a:p>
            <a:r>
              <a:rPr lang="el-GR" dirty="0" smtClean="0"/>
              <a:t>Πάντα μετά από έλεγχο από γιατρό.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Πού Μπορούμε να Δώσουμε Αίμα;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Κέντρα αιμοδοσίας νοσοκομείων.</a:t>
            </a:r>
          </a:p>
          <a:p>
            <a:r>
              <a:rPr lang="el-GR" dirty="0" smtClean="0"/>
              <a:t> Κινητές μονάδες αιμοδοσίας. </a:t>
            </a:r>
          </a:p>
          <a:p>
            <a:r>
              <a:rPr lang="el-GR" dirty="0" smtClean="0"/>
              <a:t>Οργανωμένες αιμοδοσίες από διάφορους φορείς.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Κάθε πόσο μπορούμε να δίνουμε αίμα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r>
              <a:rPr lang="el-GR" dirty="0" smtClean="0"/>
              <a:t>Οι άνδρες μπορούν να δίνουν αίμα κάθε 3 μήνες.</a:t>
            </a:r>
          </a:p>
          <a:p>
            <a:r>
              <a:rPr lang="el-GR" dirty="0" smtClean="0"/>
              <a:t>Οι γυναίκες μπορούν να δίνουν αίμα κάθε 4 μήνες.</a:t>
            </a:r>
          </a:p>
          <a:p>
            <a:r>
              <a:rPr lang="el-GR" dirty="0" smtClean="0"/>
              <a:t>Εξαρτάται όμως από </a:t>
            </a:r>
          </a:p>
          <a:p>
            <a:r>
              <a:rPr lang="el-GR" sz="3600" dirty="0" smtClean="0"/>
              <a:t>          Τη</a:t>
            </a:r>
            <a:r>
              <a:rPr lang="el-GR" dirty="0" smtClean="0"/>
              <a:t> γενική κατάσταση της υγείας του δότη.</a:t>
            </a:r>
          </a:p>
          <a:p>
            <a:r>
              <a:rPr lang="el-GR" dirty="0" smtClean="0"/>
              <a:t>            Τα επίπεδα σιδήρου στο αίμα του δότη. </a:t>
            </a:r>
          </a:p>
          <a:p>
            <a:r>
              <a:rPr lang="el-GR" dirty="0" smtClean="0"/>
              <a:t>           Την ηλικία.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928662" y="442913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1000100" y="500063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928662" y="557214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356</Words>
  <Application>Microsoft Office PowerPoint</Application>
  <PresentationFormat>Προβολή στην οθόνη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Μια σταγόνα αίμα, μια ζωή!</vt:lpstr>
      <vt:lpstr>Ήταν 29 Νοεμβρίου 2024</vt:lpstr>
      <vt:lpstr>Τι πιστεύαμε για την αιμοδοσία πριν την  ενημέρωση </vt:lpstr>
      <vt:lpstr>Τι άλλο πιστεύαμε </vt:lpstr>
      <vt:lpstr>Η κ.Τασιώνα μας ενημερώνει</vt:lpstr>
      <vt:lpstr>Μας λύνει τις απορίες</vt:lpstr>
      <vt:lpstr>Τώρα γνωρίζουμε !</vt:lpstr>
      <vt:lpstr> Πού Μπορούμε να Δώσουμε Αίμα; </vt:lpstr>
      <vt:lpstr>Κάθε πόσο μπορούμε να δίνουμε αίμα</vt:lpstr>
      <vt:lpstr>Ζωγραφίσαμε </vt:lpstr>
      <vt:lpstr>Δουλέψαμε με κέφι!!!</vt:lpstr>
      <vt:lpstr>Κάναμε τις ιδέες μας εικόνες</vt:lpstr>
      <vt:lpstr>Τις ζωγραφιές μας μηνύματα </vt:lpstr>
      <vt:lpstr>Βάλαμε χρώμα και ψυχή</vt:lpstr>
      <vt:lpstr>Συνεργαστήκαμε  και φτιάξαμε αφίσες  για την αιμοδοσία!!</vt:lpstr>
      <vt:lpstr>Γράψαμε κι ποιηματάκια </vt:lpstr>
      <vt:lpstr>Δώσε αίμα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σταγόνα αίμα, μια ζωή!</dc:title>
  <dc:creator>xatzi</dc:creator>
  <cp:lastModifiedBy>user</cp:lastModifiedBy>
  <cp:revision>14</cp:revision>
  <dcterms:created xsi:type="dcterms:W3CDTF">2025-03-30T13:47:48Z</dcterms:created>
  <dcterms:modified xsi:type="dcterms:W3CDTF">2025-04-09T08:08:32Z</dcterms:modified>
</cp:coreProperties>
</file>