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2B57-E17E-4753-AE2F-9EEF89689C5C}" type="datetimeFigureOut">
              <a:rPr lang="el-GR" smtClean="0"/>
              <a:pPr/>
              <a:t>17/3/2026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C688-4887-4A71-944E-C989F817ED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2B57-E17E-4753-AE2F-9EEF89689C5C}" type="datetimeFigureOut">
              <a:rPr lang="el-GR" smtClean="0"/>
              <a:pPr/>
              <a:t>17/3/2026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C688-4887-4A71-944E-C989F817ED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2B57-E17E-4753-AE2F-9EEF89689C5C}" type="datetimeFigureOut">
              <a:rPr lang="el-GR" smtClean="0"/>
              <a:pPr/>
              <a:t>17/3/2026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C688-4887-4A71-944E-C989F817ED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2B57-E17E-4753-AE2F-9EEF89689C5C}" type="datetimeFigureOut">
              <a:rPr lang="el-GR" smtClean="0"/>
              <a:pPr/>
              <a:t>17/3/2026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C688-4887-4A71-944E-C989F817ED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2B57-E17E-4753-AE2F-9EEF89689C5C}" type="datetimeFigureOut">
              <a:rPr lang="el-GR" smtClean="0"/>
              <a:pPr/>
              <a:t>17/3/2026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C688-4887-4A71-944E-C989F817ED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2B57-E17E-4753-AE2F-9EEF89689C5C}" type="datetimeFigureOut">
              <a:rPr lang="el-GR" smtClean="0"/>
              <a:pPr/>
              <a:t>17/3/2026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C688-4887-4A71-944E-C989F817ED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2B57-E17E-4753-AE2F-9EEF89689C5C}" type="datetimeFigureOut">
              <a:rPr lang="el-GR" smtClean="0"/>
              <a:pPr/>
              <a:t>17/3/2026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C688-4887-4A71-944E-C989F817ED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2B57-E17E-4753-AE2F-9EEF89689C5C}" type="datetimeFigureOut">
              <a:rPr lang="el-GR" smtClean="0"/>
              <a:pPr/>
              <a:t>17/3/2026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C688-4887-4A71-944E-C989F817ED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2B57-E17E-4753-AE2F-9EEF89689C5C}" type="datetimeFigureOut">
              <a:rPr lang="el-GR" smtClean="0"/>
              <a:pPr/>
              <a:t>17/3/2026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C688-4887-4A71-944E-C989F817ED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2B57-E17E-4753-AE2F-9EEF89689C5C}" type="datetimeFigureOut">
              <a:rPr lang="el-GR" smtClean="0"/>
              <a:pPr/>
              <a:t>17/3/2026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C688-4887-4A71-944E-C989F817ED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2B57-E17E-4753-AE2F-9EEF89689C5C}" type="datetimeFigureOut">
              <a:rPr lang="el-GR" smtClean="0"/>
              <a:pPr/>
              <a:t>17/3/2026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C688-4887-4A71-944E-C989F817ED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02B57-E17E-4753-AE2F-9EEF89689C5C}" type="datetimeFigureOut">
              <a:rPr lang="el-GR" smtClean="0"/>
              <a:pPr/>
              <a:t>17/3/2026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C688-4887-4A71-944E-C989F817ED4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Καραϊσκάκης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28728" y="3857628"/>
            <a:ext cx="6400800" cy="1752600"/>
          </a:xfrm>
        </p:spPr>
        <p:txBody>
          <a:bodyPr/>
          <a:lstStyle/>
          <a:p>
            <a:r>
              <a:rPr lang="el-GR" dirty="0" smtClean="0"/>
              <a:t>Σπύρος </a:t>
            </a:r>
            <a:r>
              <a:rPr lang="en-AU" dirty="0" smtClean="0"/>
              <a:t>A.</a:t>
            </a:r>
            <a:endParaRPr lang="el-GR" dirty="0" smtClean="0"/>
          </a:p>
          <a:p>
            <a:r>
              <a:rPr lang="el-GR" dirty="0" smtClean="0"/>
              <a:t>Γιάννης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εικόνα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1714488"/>
            <a:ext cx="5786477" cy="48577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εικ'ονα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28728" y="1500174"/>
            <a:ext cx="7572428" cy="535782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εικόνα 3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85852" y="2071678"/>
            <a:ext cx="6786610" cy="400052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</Words>
  <Application>Microsoft Office PowerPoint</Application>
  <PresentationFormat>Προβολή στην οθόνη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Καραϊσκάκης</vt:lpstr>
      <vt:lpstr>Διαφάνεια 2</vt:lpstr>
      <vt:lpstr>Διαφάνεια 3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Καραϊσκάκης</dc:title>
  <dc:creator>1ο Δημοτικό</dc:creator>
  <cp:lastModifiedBy>1ο Δημοτικο</cp:lastModifiedBy>
  <cp:revision>6</cp:revision>
  <dcterms:created xsi:type="dcterms:W3CDTF">2026-03-10T09:03:46Z</dcterms:created>
  <dcterms:modified xsi:type="dcterms:W3CDTF">2026-03-17T09:41:15Z</dcterms:modified>
</cp:coreProperties>
</file>