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26"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6FFA3C-4C6A-640C-2CD5-2ECE83196513}" v="50" dt="2025-11-21T15:49:44.422"/>
    <p1510:client id="{FDAAD825-0063-6C18-8E95-191B645EBB0D}" v="421" dt="2025-11-21T17:32:01.436"/>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12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22F66-727D-4150-ADA5-49CF3A0F6873}"/>
              </a:ext>
            </a:extLst>
          </p:cNvPr>
          <p:cNvSpPr>
            <a:spLocks noGrp="1"/>
          </p:cNvSpPr>
          <p:nvPr>
            <p:ph type="ctrTitle"/>
          </p:nvPr>
        </p:nvSpPr>
        <p:spPr>
          <a:xfrm>
            <a:off x="530352" y="1122363"/>
            <a:ext cx="10072922" cy="1978346"/>
          </a:xfrm>
        </p:spPr>
        <p:txBody>
          <a:bodyPr anchor="b">
            <a:normAutofit/>
          </a:bodyPr>
          <a:lstStyle>
            <a:lvl1pPr algn="l">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DD9A1FE-C39F-4D7C-B93D-F8C203A1D69C}"/>
              </a:ext>
            </a:extLst>
          </p:cNvPr>
          <p:cNvSpPr>
            <a:spLocks noGrp="1"/>
          </p:cNvSpPr>
          <p:nvPr>
            <p:ph type="subTitle" idx="1"/>
          </p:nvPr>
        </p:nvSpPr>
        <p:spPr>
          <a:xfrm>
            <a:off x="530352" y="3509963"/>
            <a:ext cx="10072922" cy="1747837"/>
          </a:xfrm>
        </p:spPr>
        <p:txBody>
          <a:bodyPr>
            <a:normAutofit/>
          </a:bodyPr>
          <a:lstStyle>
            <a:lvl1pPr marL="0" indent="0" algn="l">
              <a:buNone/>
              <a:defRPr sz="2000" i="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C008AAC-7D41-4304-8D59-EF34B232682C}"/>
              </a:ext>
            </a:extLst>
          </p:cNvPr>
          <p:cNvSpPr>
            <a:spLocks noGrp="1"/>
          </p:cNvSpPr>
          <p:nvPr>
            <p:ph type="dt" sz="half" idx="10"/>
          </p:nvPr>
        </p:nvSpPr>
        <p:spPr>
          <a:xfrm>
            <a:off x="530352" y="136525"/>
            <a:ext cx="2743200" cy="365125"/>
          </a:xfrm>
        </p:spPr>
        <p:txBody>
          <a:bodyPr/>
          <a:lstStyle>
            <a:lvl1pPr algn="l">
              <a:defRPr/>
            </a:lvl1pPr>
          </a:lstStyle>
          <a:p>
            <a:fld id="{524C6359-9BB8-4148-8114-537E698DA205}" type="datetime1">
              <a:rPr lang="en-US" smtClean="0"/>
              <a:t>11/24/2025</a:t>
            </a:fld>
            <a:endParaRPr lang="en-US" dirty="0"/>
          </a:p>
        </p:txBody>
      </p:sp>
      <p:sp>
        <p:nvSpPr>
          <p:cNvPr id="5" name="Footer Placeholder 4">
            <a:extLst>
              <a:ext uri="{FF2B5EF4-FFF2-40B4-BE49-F238E27FC236}">
                <a16:creationId xmlns:a16="http://schemas.microsoft.com/office/drawing/2014/main" id="{4724D078-DE22-4F23-8B48-21FB1415C3E3}"/>
              </a:ext>
            </a:extLst>
          </p:cNvPr>
          <p:cNvSpPr>
            <a:spLocks noGrp="1"/>
          </p:cNvSpPr>
          <p:nvPr>
            <p:ph type="ftr" sz="quarter" idx="11"/>
          </p:nvPr>
        </p:nvSpPr>
        <p:spPr>
          <a:xfrm>
            <a:off x="530352" y="6356350"/>
            <a:ext cx="4114800" cy="365125"/>
          </a:xfrm>
        </p:spPr>
        <p:txBody>
          <a:bodyPr/>
          <a:lstStyle>
            <a:lvl1pPr algn="l">
              <a:defRPr/>
            </a:lvl1pPr>
          </a:lstStyle>
          <a:p>
            <a:endParaRPr lang="en-US"/>
          </a:p>
        </p:txBody>
      </p:sp>
      <p:sp>
        <p:nvSpPr>
          <p:cNvPr id="6" name="Slide Number Placeholder 5">
            <a:extLst>
              <a:ext uri="{FF2B5EF4-FFF2-40B4-BE49-F238E27FC236}">
                <a16:creationId xmlns:a16="http://schemas.microsoft.com/office/drawing/2014/main" id="{BB64C1F5-608B-4335-9F2A-17F63D5FAF0D}"/>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51B01909-73B8-4486-A749-C643B1D7E361}"/>
              </a:ext>
              <a:ext uri="{C183D7F6-B498-43B3-948B-1728B52AA6E4}">
                <adec:decorative xmlns:adec="http://schemas.microsoft.com/office/drawing/2017/decorative" xmlns="" val="1"/>
              </a:ext>
            </a:extLst>
          </p:cNvPr>
          <p:cNvGrpSpPr/>
          <p:nvPr/>
        </p:nvGrpSpPr>
        <p:grpSpPr>
          <a:xfrm>
            <a:off x="530225" y="3267690"/>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5E279D86-4533-45F1-B0AA-D237399A5ED5}"/>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764FD722-CB31-4326-ADD8-CBA52FD1FF59}"/>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24E4BCEC-8B0A-444E-8509-1B3BB0449E5B}"/>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9DB36622-1DC7-4B17-8984-588BA8999FF6}"/>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51B97AF0-1974-42B9-B5FC-A332C52E8272}"/>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95A298AD-BE5D-4BE1-8CDF-DBFB42D63FEB}"/>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3199973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F2C5-A3FC-44EF-BA15-CEC83C83D67C}"/>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5040D3-67DB-455C-AD79-49E185DB63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B2B07A-258E-42DD-9A68-2C76F7D54040}"/>
              </a:ext>
            </a:extLst>
          </p:cNvPr>
          <p:cNvSpPr>
            <a:spLocks noGrp="1"/>
          </p:cNvSpPr>
          <p:nvPr>
            <p:ph type="dt" sz="half" idx="10"/>
          </p:nvPr>
        </p:nvSpPr>
        <p:spPr/>
        <p:txBody>
          <a:bodyPr/>
          <a:lstStyle/>
          <a:p>
            <a:fld id="{A4649BD0-10DB-43E7-8F22-40B3D51B8FC3}" type="datetime1">
              <a:rPr lang="en-US" smtClean="0"/>
              <a:t>11/24/2025</a:t>
            </a:fld>
            <a:endParaRPr lang="en-US"/>
          </a:p>
        </p:txBody>
      </p:sp>
      <p:sp>
        <p:nvSpPr>
          <p:cNvPr id="5" name="Footer Placeholder 4">
            <a:extLst>
              <a:ext uri="{FF2B5EF4-FFF2-40B4-BE49-F238E27FC236}">
                <a16:creationId xmlns:a16="http://schemas.microsoft.com/office/drawing/2014/main" id="{7C01E9BC-3BB8-40CD-9294-59A2E59E1B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13979D-5589-4770-9D29-046F2B506C33}"/>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12EF7969-DB38-4989-A65C-9D190A245515}"/>
              </a:ext>
              <a:ext uri="{C183D7F6-B498-43B3-948B-1728B52AA6E4}">
                <adec:decorative xmlns:adec="http://schemas.microsoft.com/office/drawing/2017/decorative" xmlns="" val="1"/>
              </a:ext>
            </a:extLst>
          </p:cNvPr>
          <p:cNvGrpSpPr/>
          <p:nvPr/>
        </p:nvGrpSpPr>
        <p:grpSpPr>
          <a:xfrm>
            <a:off x="530225" y="2333456"/>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2145BE25-C437-45FE-A3D3-BBAAF108CC9B}"/>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4A9D0FA0-682C-4076-B779-D865AEEFC66C}"/>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AB60163C-1A2D-4F00-BC61-8A3C11E2D2BE}"/>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3FF8D873-9CF9-4A0A-A7B8-875C0B8233D6}"/>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2B645470-F624-4417-A8A4-FC242E43C9DB}"/>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ECC7EFEF-6B2A-4210-9275-0077ACF2827B}"/>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758958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693CD-CB65-4F37-A6DA-F300B93C14D9}"/>
              </a:ext>
            </a:extLst>
          </p:cNvPr>
          <p:cNvSpPr>
            <a:spLocks noGrp="1"/>
          </p:cNvSpPr>
          <p:nvPr>
            <p:ph type="title" orient="vert"/>
          </p:nvPr>
        </p:nvSpPr>
        <p:spPr>
          <a:xfrm>
            <a:off x="7974374" y="787067"/>
            <a:ext cx="2628900" cy="5389895"/>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448D117-7AE6-4831-9867-5145F64A0C24}"/>
              </a:ext>
            </a:extLst>
          </p:cNvPr>
          <p:cNvSpPr>
            <a:spLocks noGrp="1"/>
          </p:cNvSpPr>
          <p:nvPr>
            <p:ph type="body" orient="vert" idx="1"/>
          </p:nvPr>
        </p:nvSpPr>
        <p:spPr>
          <a:xfrm>
            <a:off x="525719" y="787067"/>
            <a:ext cx="7039402" cy="538989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4988CF8-397F-485E-8081-AFA4DADD440C}"/>
              </a:ext>
            </a:extLst>
          </p:cNvPr>
          <p:cNvSpPr>
            <a:spLocks noGrp="1"/>
          </p:cNvSpPr>
          <p:nvPr>
            <p:ph type="dt" sz="half" idx="10"/>
          </p:nvPr>
        </p:nvSpPr>
        <p:spPr/>
        <p:txBody>
          <a:bodyPr/>
          <a:lstStyle/>
          <a:p>
            <a:fld id="{0A16C79C-F566-427A-93F6-434A4E613134}" type="datetime1">
              <a:rPr lang="en-US" smtClean="0"/>
              <a:t>11/24/2025</a:t>
            </a:fld>
            <a:endParaRPr lang="en-US"/>
          </a:p>
        </p:txBody>
      </p:sp>
      <p:sp>
        <p:nvSpPr>
          <p:cNvPr id="5" name="Footer Placeholder 4">
            <a:extLst>
              <a:ext uri="{FF2B5EF4-FFF2-40B4-BE49-F238E27FC236}">
                <a16:creationId xmlns:a16="http://schemas.microsoft.com/office/drawing/2014/main" id="{83CE4773-4660-4F21-83CF-1A449395BB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B59537-EB47-40FA-893E-785D6FE00A5C}"/>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588F505F-2957-41FC-9AAA-962853A6719E}"/>
              </a:ext>
              <a:ext uri="{C183D7F6-B498-43B3-948B-1728B52AA6E4}">
                <adec:decorative xmlns:adec="http://schemas.microsoft.com/office/drawing/2017/decorative" xmlns="" val="1"/>
              </a:ext>
            </a:extLst>
          </p:cNvPr>
          <p:cNvGrpSpPr/>
          <p:nvPr/>
        </p:nvGrpSpPr>
        <p:grpSpPr>
          <a:xfrm rot="5400000">
            <a:off x="7283627" y="1250328"/>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091A36EB-8545-4EFE-B619-165D36D644D1}"/>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8D075D29-6706-486B-A55A-13866882BA88}"/>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3FAE751A-10F0-48F2-BBC3-D2FE499B345B}"/>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52289CAF-683C-4BCC-8AA5-95A3BF799B0F}"/>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3BC8403A-C46F-4DA1-A015-00A80215F289}"/>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A797D957-3A2C-42DF-B73E-CBB47BE036B7}"/>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762329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7B4A7-C566-48F4-B4B8-3A5E7B6C5C3A}"/>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D3B93F5-BC8B-452C-ACE2-C7E01D1B80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39A49B3-A57D-46C5-8462-0C52509F8FCA}"/>
              </a:ext>
            </a:extLst>
          </p:cNvPr>
          <p:cNvSpPr>
            <a:spLocks noGrp="1"/>
          </p:cNvSpPr>
          <p:nvPr>
            <p:ph type="dt" sz="half" idx="10"/>
          </p:nvPr>
        </p:nvSpPr>
        <p:spPr>
          <a:xfrm>
            <a:off x="530352" y="136525"/>
            <a:ext cx="2743200" cy="365125"/>
          </a:xfrm>
        </p:spPr>
        <p:txBody>
          <a:bodyPr/>
          <a:lstStyle/>
          <a:p>
            <a:fld id="{9376191F-481E-48E9-BB9A-369A67A7362D}" type="datetime1">
              <a:rPr lang="en-US" smtClean="0"/>
              <a:t>11/24/2025</a:t>
            </a:fld>
            <a:endParaRPr lang="en-US" dirty="0"/>
          </a:p>
        </p:txBody>
      </p:sp>
      <p:sp>
        <p:nvSpPr>
          <p:cNvPr id="5" name="Footer Placeholder 4">
            <a:extLst>
              <a:ext uri="{FF2B5EF4-FFF2-40B4-BE49-F238E27FC236}">
                <a16:creationId xmlns:a16="http://schemas.microsoft.com/office/drawing/2014/main" id="{9EC8C810-EAF4-4D86-84DD-2E574122DD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7E738-8574-490B-974B-9AD3B2AAE521}"/>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AC552FEA-472E-4E74-B31D-531852C1908D}"/>
              </a:ext>
              <a:ext uri="{C183D7F6-B498-43B3-948B-1728B52AA6E4}">
                <adec:decorative xmlns:adec="http://schemas.microsoft.com/office/drawing/2017/decorative" xmlns="" val="1"/>
              </a:ext>
            </a:extLst>
          </p:cNvPr>
          <p:cNvGrpSpPr/>
          <p:nvPr/>
        </p:nvGrpSpPr>
        <p:grpSpPr>
          <a:xfrm>
            <a:off x="530225" y="2310597"/>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41DF3078-C636-4776-A616-D5BF3BC280C9}"/>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0D1A27FA-1310-4BC3-A071-1566746B2FB1}"/>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99ACB9EB-84FE-4B33-9EF9-4EC7DAC25DD5}"/>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826E5EFB-0EF9-4DB8-99CB-5DD72009DB2C}"/>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86238E12-0689-4123-8B2E-E1CCFCC4C882}"/>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8538CF67-A00E-4955-A447-001BE02E771A}"/>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342484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764E-4B3D-4B6A-A210-B50E4F60E246}"/>
              </a:ext>
            </a:extLst>
          </p:cNvPr>
          <p:cNvSpPr>
            <a:spLocks noGrp="1"/>
          </p:cNvSpPr>
          <p:nvPr>
            <p:ph type="title"/>
          </p:nvPr>
        </p:nvSpPr>
        <p:spPr>
          <a:xfrm>
            <a:off x="530352" y="787068"/>
            <a:ext cx="10072922" cy="2313641"/>
          </a:xfrm>
        </p:spPr>
        <p:txBody>
          <a:bodyPr anchor="b">
            <a:normAutofit/>
          </a:bodyPr>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A30AEC2-B6E6-4C09-A16F-5E2A1C9A0D0E}"/>
              </a:ext>
            </a:extLst>
          </p:cNvPr>
          <p:cNvSpPr>
            <a:spLocks noGrp="1"/>
          </p:cNvSpPr>
          <p:nvPr>
            <p:ph type="body" idx="1"/>
          </p:nvPr>
        </p:nvSpPr>
        <p:spPr>
          <a:xfrm>
            <a:off x="530352" y="3509963"/>
            <a:ext cx="10072922" cy="2579687"/>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A37CAB-B545-4E42-BB5A-F1DAA9335033}"/>
              </a:ext>
            </a:extLst>
          </p:cNvPr>
          <p:cNvSpPr>
            <a:spLocks noGrp="1"/>
          </p:cNvSpPr>
          <p:nvPr>
            <p:ph type="dt" sz="half" idx="10"/>
          </p:nvPr>
        </p:nvSpPr>
        <p:spPr/>
        <p:txBody>
          <a:bodyPr/>
          <a:lstStyle/>
          <a:p>
            <a:fld id="{6C5677DE-DD04-48CC-9C18-7BE9FF2DEB6B}" type="datetime1">
              <a:rPr lang="en-US" smtClean="0"/>
              <a:t>11/24/2025</a:t>
            </a:fld>
            <a:endParaRPr lang="en-US"/>
          </a:p>
        </p:txBody>
      </p:sp>
      <p:sp>
        <p:nvSpPr>
          <p:cNvPr id="5" name="Footer Placeholder 4">
            <a:extLst>
              <a:ext uri="{FF2B5EF4-FFF2-40B4-BE49-F238E27FC236}">
                <a16:creationId xmlns:a16="http://schemas.microsoft.com/office/drawing/2014/main" id="{AF6D720B-7E58-43F4-9659-ADB2403A50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95F53F-2FA5-4B5C-A151-F07BBC002B29}"/>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37B4CDD2-E09A-418A-9131-FBDEE440A1F1}"/>
              </a:ext>
              <a:ext uri="{C183D7F6-B498-43B3-948B-1728B52AA6E4}">
                <adec:decorative xmlns:adec="http://schemas.microsoft.com/office/drawing/2017/decorative" xmlns="" val="1"/>
              </a:ext>
            </a:extLst>
          </p:cNvPr>
          <p:cNvGrpSpPr/>
          <p:nvPr/>
        </p:nvGrpSpPr>
        <p:grpSpPr>
          <a:xfrm>
            <a:off x="530225" y="3267690"/>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8852E5FB-B268-4CCA-8E55-803038F7A00D}"/>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A1C9CBB3-97C0-4A35-9088-C69233F5CEE7}"/>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31610871-AEE9-46EB-9D27-BA1D9D688124}"/>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27478059-2A11-484D-A2D7-199F74778E50}"/>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30EC0886-DDB9-47F1-9414-C121C1D3F954}"/>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66A10427-DF20-4284-B215-EABA4D366E20}"/>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3312226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473D3-0F03-4BF4-831F-34E80BAC551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74C09409-59F2-486F-A6D0-FAEE8FFF25B2}"/>
              </a:ext>
            </a:extLst>
          </p:cNvPr>
          <p:cNvSpPr>
            <a:spLocks noGrp="1"/>
          </p:cNvSpPr>
          <p:nvPr>
            <p:ph sz="half" idx="1"/>
          </p:nvPr>
        </p:nvSpPr>
        <p:spPr>
          <a:xfrm>
            <a:off x="525717" y="2521885"/>
            <a:ext cx="4645152" cy="36550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3087241-B390-47A6-8070-C3D4652F887B}"/>
              </a:ext>
            </a:extLst>
          </p:cNvPr>
          <p:cNvSpPr>
            <a:spLocks noGrp="1"/>
          </p:cNvSpPr>
          <p:nvPr>
            <p:ph sz="half" idx="2"/>
          </p:nvPr>
        </p:nvSpPr>
        <p:spPr>
          <a:xfrm>
            <a:off x="5992136" y="2521885"/>
            <a:ext cx="4611138" cy="36550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080B360-2ACA-4B93-9439-591B6D3FBC3F}"/>
              </a:ext>
            </a:extLst>
          </p:cNvPr>
          <p:cNvSpPr>
            <a:spLocks noGrp="1"/>
          </p:cNvSpPr>
          <p:nvPr>
            <p:ph type="dt" sz="half" idx="10"/>
          </p:nvPr>
        </p:nvSpPr>
        <p:spPr/>
        <p:txBody>
          <a:bodyPr/>
          <a:lstStyle/>
          <a:p>
            <a:fld id="{463255ED-7101-4D18-A8AE-3B5E4CB87EA5}" type="datetime1">
              <a:rPr lang="en-US" smtClean="0"/>
              <a:t>11/24/2025</a:t>
            </a:fld>
            <a:endParaRPr lang="en-US"/>
          </a:p>
        </p:txBody>
      </p:sp>
      <p:sp>
        <p:nvSpPr>
          <p:cNvPr id="6" name="Footer Placeholder 5">
            <a:extLst>
              <a:ext uri="{FF2B5EF4-FFF2-40B4-BE49-F238E27FC236}">
                <a16:creationId xmlns:a16="http://schemas.microsoft.com/office/drawing/2014/main" id="{684A73E2-CF78-404C-A86F-E70A284AE9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A8F42A-11E1-42A0-8ECF-A5BBA3B8CA56}"/>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0CB61A83-9419-49FC-8074-2AB3D34FA88B}"/>
              </a:ext>
              <a:ext uri="{C183D7F6-B498-43B3-948B-1728B52AA6E4}">
                <adec:decorative xmlns:adec="http://schemas.microsoft.com/office/drawing/2017/decorative" xmlns="" val="1"/>
              </a:ext>
            </a:extLst>
          </p:cNvPr>
          <p:cNvGrpSpPr/>
          <p:nvPr/>
        </p:nvGrpSpPr>
        <p:grpSpPr>
          <a:xfrm>
            <a:off x="530225" y="2319637"/>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BCD12E57-97FB-48D8-81CC-7C37E8947CB4}"/>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E487641C-E83B-4134-88C9-1D23D5FA1836}"/>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B99AB7A6-A88C-44E1-A9DE-4126B957F88A}"/>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9FF0D518-1D17-44C7-BF73-7C980481DB5B}"/>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9A7A3E12-61E8-41A0-A459-15BF375FA945}"/>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9E5E4A56-9100-4D60-8A34-0FE116F41FF1}"/>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3102128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CA31-EE14-41DD-9914-DA7138220460}"/>
              </a:ext>
            </a:extLst>
          </p:cNvPr>
          <p:cNvSpPr>
            <a:spLocks noGrp="1"/>
          </p:cNvSpPr>
          <p:nvPr>
            <p:ph type="title"/>
          </p:nvPr>
        </p:nvSpPr>
        <p:spPr>
          <a:xfrm>
            <a:off x="530352" y="787067"/>
            <a:ext cx="1007292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CB22AB6-1657-4AE2-8607-2C77A25D79D9}"/>
              </a:ext>
            </a:extLst>
          </p:cNvPr>
          <p:cNvSpPr>
            <a:spLocks noGrp="1"/>
          </p:cNvSpPr>
          <p:nvPr>
            <p:ph type="body" idx="1"/>
          </p:nvPr>
        </p:nvSpPr>
        <p:spPr>
          <a:xfrm>
            <a:off x="530352" y="2521884"/>
            <a:ext cx="4845387" cy="780439"/>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AA6DC0-D4D5-4164-A3FD-6BB5CBB2BBAD}"/>
              </a:ext>
            </a:extLst>
          </p:cNvPr>
          <p:cNvSpPr>
            <a:spLocks noGrp="1"/>
          </p:cNvSpPr>
          <p:nvPr>
            <p:ph sz="half" idx="2"/>
          </p:nvPr>
        </p:nvSpPr>
        <p:spPr>
          <a:xfrm>
            <a:off x="530352" y="3366390"/>
            <a:ext cx="4845387" cy="2644796"/>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129B35F8-95F3-43D1-8917-5836BAA90490}"/>
              </a:ext>
            </a:extLst>
          </p:cNvPr>
          <p:cNvSpPr>
            <a:spLocks noGrp="1"/>
          </p:cNvSpPr>
          <p:nvPr>
            <p:ph type="body" sz="quarter" idx="3"/>
          </p:nvPr>
        </p:nvSpPr>
        <p:spPr>
          <a:xfrm>
            <a:off x="5734025" y="2521884"/>
            <a:ext cx="4869249" cy="780439"/>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B639E7-F4A3-4ADE-B290-0A4F9761B977}"/>
              </a:ext>
            </a:extLst>
          </p:cNvPr>
          <p:cNvSpPr>
            <a:spLocks noGrp="1"/>
          </p:cNvSpPr>
          <p:nvPr>
            <p:ph sz="quarter" idx="4"/>
          </p:nvPr>
        </p:nvSpPr>
        <p:spPr>
          <a:xfrm>
            <a:off x="5734025" y="3366390"/>
            <a:ext cx="4869249" cy="2644796"/>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D6F296B-429F-4DFC-ABC3-0A078EA99425}"/>
              </a:ext>
            </a:extLst>
          </p:cNvPr>
          <p:cNvSpPr>
            <a:spLocks noGrp="1"/>
          </p:cNvSpPr>
          <p:nvPr>
            <p:ph type="dt" sz="half" idx="10"/>
          </p:nvPr>
        </p:nvSpPr>
        <p:spPr/>
        <p:txBody>
          <a:bodyPr/>
          <a:lstStyle/>
          <a:p>
            <a:fld id="{CD52F23D-51F6-4C94-8CD5-B9ABBF67EE23}" type="datetime1">
              <a:rPr lang="en-US" smtClean="0"/>
              <a:t>11/24/2025</a:t>
            </a:fld>
            <a:endParaRPr lang="en-US"/>
          </a:p>
        </p:txBody>
      </p:sp>
      <p:sp>
        <p:nvSpPr>
          <p:cNvPr id="8" name="Footer Placeholder 7">
            <a:extLst>
              <a:ext uri="{FF2B5EF4-FFF2-40B4-BE49-F238E27FC236}">
                <a16:creationId xmlns:a16="http://schemas.microsoft.com/office/drawing/2014/main" id="{0B7103B9-D521-4910-AC15-F12F25CB95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73A6D9-123D-492C-B5CE-294EF2559FAB}"/>
              </a:ext>
            </a:extLst>
          </p:cNvPr>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2051421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92A22-4B4D-4F58-9783-A0469DA4D233}"/>
              </a:ext>
            </a:extLst>
          </p:cNvPr>
          <p:cNvSpPr>
            <a:spLocks noGrp="1"/>
          </p:cNvSpPr>
          <p:nvPr>
            <p:ph type="title"/>
          </p:nvPr>
        </p:nvSpPr>
        <p:spPr>
          <a:xfrm>
            <a:off x="525718" y="787068"/>
            <a:ext cx="10077556"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3B5EE610-5457-4E8C-B568-B8D560773B5C}"/>
              </a:ext>
            </a:extLst>
          </p:cNvPr>
          <p:cNvSpPr>
            <a:spLocks noGrp="1"/>
          </p:cNvSpPr>
          <p:nvPr>
            <p:ph type="dt" sz="half" idx="10"/>
          </p:nvPr>
        </p:nvSpPr>
        <p:spPr/>
        <p:txBody>
          <a:bodyPr/>
          <a:lstStyle/>
          <a:p>
            <a:fld id="{D51A702F-6367-4FD1-89A8-3744BE6BA9A2}" type="datetime1">
              <a:rPr lang="en-US" smtClean="0"/>
              <a:t>11/24/2025</a:t>
            </a:fld>
            <a:endParaRPr lang="en-US"/>
          </a:p>
        </p:txBody>
      </p:sp>
      <p:sp>
        <p:nvSpPr>
          <p:cNvPr id="4" name="Footer Placeholder 3">
            <a:extLst>
              <a:ext uri="{FF2B5EF4-FFF2-40B4-BE49-F238E27FC236}">
                <a16:creationId xmlns:a16="http://schemas.microsoft.com/office/drawing/2014/main" id="{A0BA57BB-288A-4A30-A4EC-FF0537BC26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414C89-B968-4A85-A035-E2997A5F8498}"/>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6" name="Graphic 78">
            <a:extLst>
              <a:ext uri="{FF2B5EF4-FFF2-40B4-BE49-F238E27FC236}">
                <a16:creationId xmlns:a16="http://schemas.microsoft.com/office/drawing/2014/main" id="{AC45ECC6-E29C-40EF-A7C9-5A17DAFD4299}"/>
              </a:ext>
              <a:ext uri="{C183D7F6-B498-43B3-948B-1728B52AA6E4}">
                <adec:decorative xmlns:adec="http://schemas.microsoft.com/office/drawing/2017/decorative" xmlns="" val="1"/>
              </a:ext>
            </a:extLst>
          </p:cNvPr>
          <p:cNvGrpSpPr/>
          <p:nvPr/>
        </p:nvGrpSpPr>
        <p:grpSpPr>
          <a:xfrm>
            <a:off x="530225" y="2352330"/>
            <a:ext cx="972241" cy="45719"/>
            <a:chOff x="4886325" y="3371754"/>
            <a:chExt cx="2418492" cy="113728"/>
          </a:xfrm>
          <a:solidFill>
            <a:schemeClr val="accent1"/>
          </a:solidFill>
        </p:grpSpPr>
        <p:sp>
          <p:nvSpPr>
            <p:cNvPr id="7" name="Graphic 78">
              <a:extLst>
                <a:ext uri="{FF2B5EF4-FFF2-40B4-BE49-F238E27FC236}">
                  <a16:creationId xmlns:a16="http://schemas.microsoft.com/office/drawing/2014/main" id="{8DA0D497-8E8F-426A-8172-894BE03F70F6}"/>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8" name="Graphic 78">
              <a:extLst>
                <a:ext uri="{FF2B5EF4-FFF2-40B4-BE49-F238E27FC236}">
                  <a16:creationId xmlns:a16="http://schemas.microsoft.com/office/drawing/2014/main" id="{8C0459EF-3B70-4083-8845-3A9AF847E805}"/>
                </a:ext>
              </a:extLst>
            </p:cNvPr>
            <p:cNvGrpSpPr/>
            <p:nvPr/>
          </p:nvGrpSpPr>
          <p:grpSpPr>
            <a:xfrm>
              <a:off x="4886709" y="3371754"/>
              <a:ext cx="2418108" cy="113728"/>
              <a:chOff x="4886709" y="3371754"/>
              <a:chExt cx="2418108" cy="113728"/>
            </a:xfrm>
            <a:grpFill/>
          </p:grpSpPr>
          <p:sp>
            <p:nvSpPr>
              <p:cNvPr id="9" name="Graphic 78">
                <a:extLst>
                  <a:ext uri="{FF2B5EF4-FFF2-40B4-BE49-F238E27FC236}">
                    <a16:creationId xmlns:a16="http://schemas.microsoft.com/office/drawing/2014/main" id="{53BF2B58-70F8-4288-85AB-CBDA723CDFCC}"/>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0" name="Graphic 78">
                <a:extLst>
                  <a:ext uri="{FF2B5EF4-FFF2-40B4-BE49-F238E27FC236}">
                    <a16:creationId xmlns:a16="http://schemas.microsoft.com/office/drawing/2014/main" id="{A569E551-A5A0-4A8F-B999-3A6D104814A2}"/>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0FB69EB5-D9AC-46E7-934E-32999C39B2E6}"/>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6EABC49A-B4ED-44E4-ADB7-E432734A7C96}"/>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114971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7A339C-4093-4B40-8C90-52F005CA9A0E}"/>
              </a:ext>
            </a:extLst>
          </p:cNvPr>
          <p:cNvSpPr>
            <a:spLocks noGrp="1"/>
          </p:cNvSpPr>
          <p:nvPr>
            <p:ph type="dt" sz="half" idx="10"/>
          </p:nvPr>
        </p:nvSpPr>
        <p:spPr/>
        <p:txBody>
          <a:bodyPr/>
          <a:lstStyle/>
          <a:p>
            <a:fld id="{4A6E99BD-4B4F-4460-B452-0E8146ACCF8F}" type="datetime1">
              <a:rPr lang="en-US" smtClean="0"/>
              <a:t>11/24/2025</a:t>
            </a:fld>
            <a:endParaRPr lang="en-US"/>
          </a:p>
        </p:txBody>
      </p:sp>
      <p:sp>
        <p:nvSpPr>
          <p:cNvPr id="3" name="Footer Placeholder 2">
            <a:extLst>
              <a:ext uri="{FF2B5EF4-FFF2-40B4-BE49-F238E27FC236}">
                <a16:creationId xmlns:a16="http://schemas.microsoft.com/office/drawing/2014/main" id="{DFA33F04-8E0A-4165-930C-527D781A7D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62F57B-BEB6-4973-A362-38F638E0D05C}"/>
              </a:ext>
            </a:extLst>
          </p:cNvPr>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2287451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FAC90-C2CA-44DD-8EF8-20BDD6724247}"/>
              </a:ext>
            </a:extLst>
          </p:cNvPr>
          <p:cNvSpPr>
            <a:spLocks noGrp="1"/>
          </p:cNvSpPr>
          <p:nvPr>
            <p:ph type="title"/>
          </p:nvPr>
        </p:nvSpPr>
        <p:spPr>
          <a:xfrm>
            <a:off x="530352" y="787068"/>
            <a:ext cx="4315386" cy="2223152"/>
          </a:xfrm>
        </p:spPr>
        <p:txBody>
          <a:bodyPr anchor="b">
            <a:no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EE915FB-D5F4-4CAD-AE70-3644E81802E6}"/>
              </a:ext>
            </a:extLst>
          </p:cNvPr>
          <p:cNvSpPr>
            <a:spLocks noGrp="1"/>
          </p:cNvSpPr>
          <p:nvPr>
            <p:ph idx="1"/>
          </p:nvPr>
        </p:nvSpPr>
        <p:spPr>
          <a:xfrm>
            <a:off x="5183188" y="987425"/>
            <a:ext cx="5420086" cy="4873625"/>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7374DA3-3BAC-4045-825F-B3C27B89736B}"/>
              </a:ext>
            </a:extLst>
          </p:cNvPr>
          <p:cNvSpPr>
            <a:spLocks noGrp="1"/>
          </p:cNvSpPr>
          <p:nvPr>
            <p:ph type="body" sz="half" idx="2"/>
          </p:nvPr>
        </p:nvSpPr>
        <p:spPr>
          <a:xfrm>
            <a:off x="530352" y="3429000"/>
            <a:ext cx="4315386" cy="24399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5A0D65-0423-4E45-947A-E08C8569F15F}"/>
              </a:ext>
            </a:extLst>
          </p:cNvPr>
          <p:cNvSpPr>
            <a:spLocks noGrp="1"/>
          </p:cNvSpPr>
          <p:nvPr>
            <p:ph type="dt" sz="half" idx="10"/>
          </p:nvPr>
        </p:nvSpPr>
        <p:spPr/>
        <p:txBody>
          <a:bodyPr/>
          <a:lstStyle/>
          <a:p>
            <a:fld id="{EB6FD34C-1867-42A9-AC54-D15ADD8A65E7}" type="datetime1">
              <a:rPr lang="en-US" smtClean="0"/>
              <a:t>11/24/2025</a:t>
            </a:fld>
            <a:endParaRPr lang="en-US"/>
          </a:p>
        </p:txBody>
      </p:sp>
      <p:sp>
        <p:nvSpPr>
          <p:cNvPr id="6" name="Footer Placeholder 5">
            <a:extLst>
              <a:ext uri="{FF2B5EF4-FFF2-40B4-BE49-F238E27FC236}">
                <a16:creationId xmlns:a16="http://schemas.microsoft.com/office/drawing/2014/main" id="{27E6FBD0-E49F-4DE6-9264-CEDB9BAA01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16B246-A768-4B2D-96C6-9F417852636C}"/>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839DB371-B90D-44CB-A4AF-C7BDBFD0A877}"/>
              </a:ext>
              <a:ext uri="{C183D7F6-B498-43B3-948B-1728B52AA6E4}">
                <adec:decorative xmlns:adec="http://schemas.microsoft.com/office/drawing/2017/decorative" xmlns="" val="1"/>
              </a:ext>
            </a:extLst>
          </p:cNvPr>
          <p:cNvGrpSpPr/>
          <p:nvPr/>
        </p:nvGrpSpPr>
        <p:grpSpPr>
          <a:xfrm>
            <a:off x="530225" y="3193468"/>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0C845011-2FC2-40F7-B0C6-49CBBA72B9CB}"/>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82BC78B8-5139-436F-AD47-3CC03903FDDC}"/>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F9DC17BA-1278-45C9-B1BF-B9F1518E1F29}"/>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99637B9F-CC26-4669-81F0-A942B4F72D61}"/>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2BB8F115-0030-47B4-BAF4-C15D1EA27B11}"/>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662F9949-4F1A-4708-824B-E876E9BEDA16}"/>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3748760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B0C8-915E-4BF2-976E-B8D7EDC591F9}"/>
              </a:ext>
            </a:extLst>
          </p:cNvPr>
          <p:cNvSpPr>
            <a:spLocks noGrp="1"/>
          </p:cNvSpPr>
          <p:nvPr>
            <p:ph type="title"/>
          </p:nvPr>
        </p:nvSpPr>
        <p:spPr>
          <a:xfrm>
            <a:off x="530352" y="787068"/>
            <a:ext cx="3932237" cy="2223152"/>
          </a:xfrm>
        </p:spPr>
        <p:txBody>
          <a:bodyPr anchor="b">
            <a:no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10714E6-8E50-4B50-A2E0-F9D20155EB9B}"/>
              </a:ext>
            </a:extLst>
          </p:cNvPr>
          <p:cNvSpPr>
            <a:spLocks noGrp="1"/>
          </p:cNvSpPr>
          <p:nvPr>
            <p:ph type="pic" idx="1"/>
          </p:nvPr>
        </p:nvSpPr>
        <p:spPr>
          <a:xfrm>
            <a:off x="5183188" y="987425"/>
            <a:ext cx="542008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0D67A6C-5CA5-4EF0-B1C4-ED85FF255AE3}"/>
              </a:ext>
            </a:extLst>
          </p:cNvPr>
          <p:cNvSpPr>
            <a:spLocks noGrp="1"/>
          </p:cNvSpPr>
          <p:nvPr>
            <p:ph type="body" sz="half" idx="2"/>
          </p:nvPr>
        </p:nvSpPr>
        <p:spPr>
          <a:xfrm>
            <a:off x="530352" y="3429000"/>
            <a:ext cx="3932237" cy="243998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C76474-31D4-4567-B4EC-B6AF24488AE7}"/>
              </a:ext>
            </a:extLst>
          </p:cNvPr>
          <p:cNvSpPr>
            <a:spLocks noGrp="1"/>
          </p:cNvSpPr>
          <p:nvPr>
            <p:ph type="dt" sz="half" idx="10"/>
          </p:nvPr>
        </p:nvSpPr>
        <p:spPr/>
        <p:txBody>
          <a:bodyPr/>
          <a:lstStyle/>
          <a:p>
            <a:fld id="{336133E9-A654-4C17-8C3C-DDCAC83D6EBF}" type="datetime1">
              <a:rPr lang="en-US" smtClean="0"/>
              <a:t>11/24/2025</a:t>
            </a:fld>
            <a:endParaRPr lang="en-US"/>
          </a:p>
        </p:txBody>
      </p:sp>
      <p:sp>
        <p:nvSpPr>
          <p:cNvPr id="6" name="Footer Placeholder 5">
            <a:extLst>
              <a:ext uri="{FF2B5EF4-FFF2-40B4-BE49-F238E27FC236}">
                <a16:creationId xmlns:a16="http://schemas.microsoft.com/office/drawing/2014/main" id="{5C902DE0-33F5-4372-8EB5-F5746D344A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C5C2EF-849D-4B2C-8ED6-D26553657DBA}"/>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7627CBC2-9DC2-4EE8-A2D5-849E30F22017}"/>
              </a:ext>
              <a:ext uri="{C183D7F6-B498-43B3-948B-1728B52AA6E4}">
                <adec:decorative xmlns:adec="http://schemas.microsoft.com/office/drawing/2017/decorative" xmlns="" val="1"/>
              </a:ext>
            </a:extLst>
          </p:cNvPr>
          <p:cNvGrpSpPr/>
          <p:nvPr/>
        </p:nvGrpSpPr>
        <p:grpSpPr>
          <a:xfrm>
            <a:off x="530225" y="3193468"/>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9FB4AEFC-63AB-4831-8EC1-E8145604D8D9}"/>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811E1337-D5DA-408D-91F3-A6A35FCDD0B9}"/>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1E473FA4-FD80-4D04-AAC5-63B9A4D80778}"/>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FCB457B9-48DE-4921-8C3F-996598075B1F}"/>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53C9DB95-9A61-4553-8D82-D2BE26FCBC6E}"/>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0EAE371F-24C9-4738-834F-FAF5A5C9ACE1}"/>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57415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9" name="Freeform: Shape 18">
            <a:extLst>
              <a:ext uri="{FF2B5EF4-FFF2-40B4-BE49-F238E27FC236}">
                <a16:creationId xmlns:a16="http://schemas.microsoft.com/office/drawing/2014/main" id="{435959F4-53DA-47FF-BC24-1E5B75C69876}"/>
              </a:ext>
            </a:extLst>
          </p:cNvPr>
          <p:cNvSpPr/>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20" name="Group 19">
            <a:extLst>
              <a:ext uri="{FF2B5EF4-FFF2-40B4-BE49-F238E27FC236}">
                <a16:creationId xmlns:a16="http://schemas.microsoft.com/office/drawing/2014/main" id="{A7CF83E8-F6F0-41E3-B580-7412A04DDFB5}"/>
              </a:ext>
            </a:extLst>
          </p:cNvPr>
          <p:cNvGrpSpPr/>
          <p:nvPr/>
        </p:nvGrpSpPr>
        <p:grpSpPr>
          <a:xfrm>
            <a:off x="10776050" y="5204030"/>
            <a:ext cx="886141" cy="802497"/>
            <a:chOff x="10948005" y="3272152"/>
            <a:chExt cx="868640" cy="786648"/>
          </a:xfrm>
          <a:solidFill>
            <a:schemeClr val="accent1"/>
          </a:solidFill>
        </p:grpSpPr>
        <p:sp>
          <p:nvSpPr>
            <p:cNvPr id="21" name="Freeform: Shape 20">
              <a:extLst>
                <a:ext uri="{FF2B5EF4-FFF2-40B4-BE49-F238E27FC236}">
                  <a16:creationId xmlns:a16="http://schemas.microsoft.com/office/drawing/2014/main" id="{1A0B6DBB-705D-48D0-842C-F9DFA7684D19}"/>
                </a:ext>
              </a:extLst>
            </p:cNvPr>
            <p:cNvSpPr/>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2" name="Freeform: Shape 21">
              <a:extLst>
                <a:ext uri="{FF2B5EF4-FFF2-40B4-BE49-F238E27FC236}">
                  <a16:creationId xmlns:a16="http://schemas.microsoft.com/office/drawing/2014/main" id="{C194A764-16E1-4D0D-9357-76F80E6086C0}"/>
                </a:ext>
              </a:extLst>
            </p:cNvPr>
            <p:cNvSpPr/>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3" name="Freeform: Shape 22">
              <a:extLst>
                <a:ext uri="{FF2B5EF4-FFF2-40B4-BE49-F238E27FC236}">
                  <a16:creationId xmlns:a16="http://schemas.microsoft.com/office/drawing/2014/main" id="{115B7F3F-A40D-4F24-8536-E2420B433211}"/>
                </a:ext>
              </a:extLst>
            </p:cNvPr>
            <p:cNvSpPr/>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4" name="Graphic 12">
              <a:extLst>
                <a:ext uri="{FF2B5EF4-FFF2-40B4-BE49-F238E27FC236}">
                  <a16:creationId xmlns:a16="http://schemas.microsoft.com/office/drawing/2014/main" id="{CEF42844-A829-4ED2-A360-63BB2A7C45EE}"/>
                </a:ext>
              </a:extLst>
            </p:cNvPr>
            <p:cNvSpPr/>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25" name="Graphic 15">
              <a:extLst>
                <a:ext uri="{FF2B5EF4-FFF2-40B4-BE49-F238E27FC236}">
                  <a16:creationId xmlns:a16="http://schemas.microsoft.com/office/drawing/2014/main" id="{57B23B52-A1C3-44EF-BC11-9094A0DA11AB}"/>
                </a:ext>
              </a:extLst>
            </p:cNvPr>
            <p:cNvSpPr/>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6" name="Graphic 15">
              <a:extLst>
                <a:ext uri="{FF2B5EF4-FFF2-40B4-BE49-F238E27FC236}">
                  <a16:creationId xmlns:a16="http://schemas.microsoft.com/office/drawing/2014/main" id="{064E08E5-DA92-4CF2-A0BF-E341800227B2}"/>
                </a:ext>
              </a:extLst>
            </p:cNvPr>
            <p:cNvSpPr/>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7A222560-E657-4CAE-B667-7BE9E224B244}"/>
                </a:ext>
              </a:extLst>
            </p:cNvPr>
            <p:cNvSpPr/>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Freeform: Shape 7">
            <a:extLst>
              <a:ext uri="{FF2B5EF4-FFF2-40B4-BE49-F238E27FC236}">
                <a16:creationId xmlns:a16="http://schemas.microsoft.com/office/drawing/2014/main" id="{59226104-0061-4319-8237-9C001BF85D49}"/>
              </a:ext>
            </a:extLst>
          </p:cNvPr>
          <p:cNvSpPr/>
          <p:nvPr/>
        </p:nvSpPr>
        <p:spPr>
          <a:xfrm rot="5400000">
            <a:off x="615181"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2D78318D-FE3E-41D7-9A8C-2065A2C46AF3}"/>
              </a:ext>
            </a:extLst>
          </p:cNvPr>
          <p:cNvSpPr>
            <a:spLocks noGrp="1"/>
          </p:cNvSpPr>
          <p:nvPr>
            <p:ph type="title"/>
          </p:nvPr>
        </p:nvSpPr>
        <p:spPr>
          <a:xfrm>
            <a:off x="525717" y="787068"/>
            <a:ext cx="10077557"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DB06718-79E7-4159-A003-F86FE7B3D829}"/>
              </a:ext>
            </a:extLst>
          </p:cNvPr>
          <p:cNvSpPr>
            <a:spLocks noGrp="1"/>
          </p:cNvSpPr>
          <p:nvPr>
            <p:ph type="body" idx="1"/>
          </p:nvPr>
        </p:nvSpPr>
        <p:spPr>
          <a:xfrm>
            <a:off x="525717" y="2521885"/>
            <a:ext cx="10077557" cy="35490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B1F99FF-FFE2-431D-A0C8-A46C21712A20}"/>
              </a:ext>
            </a:extLst>
          </p:cNvPr>
          <p:cNvSpPr>
            <a:spLocks noGrp="1"/>
          </p:cNvSpPr>
          <p:nvPr>
            <p:ph type="dt" sz="half" idx="2"/>
          </p:nvPr>
        </p:nvSpPr>
        <p:spPr>
          <a:xfrm>
            <a:off x="525718" y="136525"/>
            <a:ext cx="2743200" cy="365125"/>
          </a:xfrm>
          <a:prstGeom prst="rect">
            <a:avLst/>
          </a:prstGeom>
        </p:spPr>
        <p:txBody>
          <a:bodyPr vert="horz" lIns="91440" tIns="45720" rIns="91440" bIns="45720" rtlCol="0" anchor="ctr"/>
          <a:lstStyle>
            <a:lvl1pPr algn="l">
              <a:defRPr sz="900" cap="none" spc="110" baseline="0">
                <a:solidFill>
                  <a:schemeClr val="tx1">
                    <a:lumMod val="65000"/>
                    <a:lumOff val="35000"/>
                  </a:schemeClr>
                </a:solidFill>
              </a:defRPr>
            </a:lvl1pPr>
          </a:lstStyle>
          <a:p>
            <a:fld id="{8769D389-4C4C-4FD7-9E6B-9F44477F0EB8}" type="datetime1">
              <a:rPr lang="en-US" smtClean="0"/>
              <a:t>11/24/2025</a:t>
            </a:fld>
            <a:endParaRPr lang="en-US" dirty="0"/>
          </a:p>
        </p:txBody>
      </p:sp>
      <p:sp>
        <p:nvSpPr>
          <p:cNvPr id="5" name="Footer Placeholder 4">
            <a:extLst>
              <a:ext uri="{FF2B5EF4-FFF2-40B4-BE49-F238E27FC236}">
                <a16:creationId xmlns:a16="http://schemas.microsoft.com/office/drawing/2014/main" id="{51C3547E-668D-4191-847C-7424F75496E6}"/>
              </a:ext>
            </a:extLst>
          </p:cNvPr>
          <p:cNvSpPr>
            <a:spLocks noGrp="1"/>
          </p:cNvSpPr>
          <p:nvPr>
            <p:ph type="ftr" sz="quarter" idx="3"/>
          </p:nvPr>
        </p:nvSpPr>
        <p:spPr>
          <a:xfrm>
            <a:off x="525718" y="6356350"/>
            <a:ext cx="3450659" cy="365125"/>
          </a:xfrm>
          <a:prstGeom prst="rect">
            <a:avLst/>
          </a:prstGeom>
        </p:spPr>
        <p:txBody>
          <a:bodyPr vert="horz" lIns="91440" tIns="45720" rIns="91440" bIns="45720" rtlCol="0" anchor="ctr"/>
          <a:lstStyle>
            <a:lvl1pPr algn="l">
              <a:defRPr sz="900" cap="none" spc="110" baseline="0">
                <a:solidFill>
                  <a:schemeClr val="tx1">
                    <a:lumMod val="65000"/>
                    <a:lumOff val="35000"/>
                  </a:schemeClr>
                </a:solidFill>
              </a:defRPr>
            </a:lvl1pPr>
          </a:lstStyle>
          <a:p>
            <a:endParaRPr lang="en-US"/>
          </a:p>
        </p:txBody>
      </p:sp>
      <p:sp>
        <p:nvSpPr>
          <p:cNvPr id="6" name="Slide Number Placeholder 5">
            <a:extLst>
              <a:ext uri="{FF2B5EF4-FFF2-40B4-BE49-F238E27FC236}">
                <a16:creationId xmlns:a16="http://schemas.microsoft.com/office/drawing/2014/main" id="{8CBB6E6E-8527-4F63-A0C7-84CD44A2B00D}"/>
              </a:ext>
            </a:extLst>
          </p:cNvPr>
          <p:cNvSpPr>
            <a:spLocks noGrp="1"/>
          </p:cNvSpPr>
          <p:nvPr>
            <p:ph type="sldNum" sz="quarter" idx="4"/>
          </p:nvPr>
        </p:nvSpPr>
        <p:spPr>
          <a:xfrm>
            <a:off x="11655367" y="6356350"/>
            <a:ext cx="529809" cy="365125"/>
          </a:xfrm>
          <a:prstGeom prst="rect">
            <a:avLst/>
          </a:prstGeom>
        </p:spPr>
        <p:txBody>
          <a:bodyPr vert="horz" lIns="91440" tIns="45720" rIns="91440" bIns="45720" rtlCol="0" anchor="ctr"/>
          <a:lstStyle>
            <a:lvl1pPr algn="ctr">
              <a:defRPr sz="900" cap="none" spc="110" baseline="0">
                <a:solidFill>
                  <a:schemeClr val="tx1">
                    <a:lumMod val="65000"/>
                    <a:lumOff val="35000"/>
                  </a:schemeClr>
                </a:solidFill>
              </a:defRPr>
            </a:lvl1pPr>
          </a:lstStyle>
          <a:p>
            <a:fld id="{E1076ED0-0DB3-4879-AAE5-5C20D22C1DF4}" type="slidenum">
              <a:rPr lang="en-US" smtClean="0"/>
              <a:t>‹#›</a:t>
            </a:fld>
            <a:endParaRPr lang="en-US"/>
          </a:p>
        </p:txBody>
      </p:sp>
    </p:spTree>
    <p:extLst>
      <p:ext uri="{BB962C8B-B14F-4D97-AF65-F5344CB8AC3E}">
        <p14:creationId xmlns:p14="http://schemas.microsoft.com/office/powerpoint/2010/main" val="289596491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19" r:id="rId6"/>
    <p:sldLayoutId id="2147483715" r:id="rId7"/>
    <p:sldLayoutId id="2147483716" r:id="rId8"/>
    <p:sldLayoutId id="2147483717" r:id="rId9"/>
    <p:sldLayoutId id="2147483718" r:id="rId10"/>
    <p:sldLayoutId id="2147483720" r:id="rId11"/>
  </p:sldLayoutIdLst>
  <p:hf sldNum="0" hdr="0" ftr="0" dt="0"/>
  <p:txStyles>
    <p:titleStyle>
      <a:lvl1pPr algn="l" defTabSz="914400" rtl="0" eaLnBrk="1" latinLnBrk="0" hangingPunct="1">
        <a:lnSpc>
          <a:spcPct val="100000"/>
        </a:lnSpc>
        <a:spcBef>
          <a:spcPct val="0"/>
        </a:spcBef>
        <a:buNone/>
        <a:defRPr sz="3600" i="1"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45720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3pPr>
      <a:lvl4pPr marL="6858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914400" indent="0" algn="l" defTabSz="914400" rtl="0" eaLnBrk="1" latinLnBrk="0" hangingPunct="1">
        <a:lnSpc>
          <a:spcPct val="110000"/>
        </a:lnSpc>
        <a:spcBef>
          <a:spcPts val="5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5D0B0D3-D735-4619-AA45-B57B791E17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Τίτλος 1"/>
          <p:cNvSpPr>
            <a:spLocks noGrp="1"/>
          </p:cNvSpPr>
          <p:nvPr>
            <p:ph type="ctrTitle"/>
          </p:nvPr>
        </p:nvSpPr>
        <p:spPr>
          <a:xfrm>
            <a:off x="530352" y="1122363"/>
            <a:ext cx="8341999" cy="1978346"/>
          </a:xfrm>
        </p:spPr>
        <p:txBody>
          <a:bodyPr>
            <a:normAutofit/>
          </a:bodyPr>
          <a:lstStyle/>
          <a:p>
            <a:r>
              <a:rPr lang="el-GR" dirty="0" err="1"/>
              <a:t>Himba</a:t>
            </a:r>
          </a:p>
        </p:txBody>
      </p:sp>
      <p:sp>
        <p:nvSpPr>
          <p:cNvPr id="3" name="Υπότιτλος 2"/>
          <p:cNvSpPr>
            <a:spLocks noGrp="1"/>
          </p:cNvSpPr>
          <p:nvPr>
            <p:ph type="subTitle" idx="1"/>
          </p:nvPr>
        </p:nvSpPr>
        <p:spPr>
          <a:xfrm>
            <a:off x="530352" y="3509963"/>
            <a:ext cx="8341999" cy="1747837"/>
          </a:xfrm>
        </p:spPr>
        <p:txBody>
          <a:bodyPr vert="horz" lIns="91440" tIns="45720" rIns="91440" bIns="45720" rtlCol="0" anchor="t">
            <a:normAutofit/>
          </a:bodyPr>
          <a:lstStyle/>
          <a:p>
            <a:r>
              <a:rPr lang="el-GR" sz="3200" dirty="0"/>
              <a:t>Αυτόχθονες λαοί  </a:t>
            </a:r>
          </a:p>
        </p:txBody>
      </p:sp>
      <p:sp>
        <p:nvSpPr>
          <p:cNvPr id="10" name="Freeform: Shape 9">
            <a:extLst>
              <a:ext uri="{FF2B5EF4-FFF2-40B4-BE49-F238E27FC236}">
                <a16:creationId xmlns:a16="http://schemas.microsoft.com/office/drawing/2014/main" id="{CF7F2079-504C-499A-A644-58F4DDC764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15182"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2" name="Graphic 78">
            <a:extLst>
              <a:ext uri="{FF2B5EF4-FFF2-40B4-BE49-F238E27FC236}">
                <a16:creationId xmlns:a16="http://schemas.microsoft.com/office/drawing/2014/main" id="{DBBA0A0D-8F6A-400A-9E49-8C008E2C7DB1}"/>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225" y="3267662"/>
            <a:ext cx="972241" cy="45718"/>
            <a:chOff x="4886325" y="3371754"/>
            <a:chExt cx="2418492" cy="113728"/>
          </a:xfrm>
          <a:solidFill>
            <a:schemeClr val="accent1"/>
          </a:solidFill>
        </p:grpSpPr>
        <p:sp>
          <p:nvSpPr>
            <p:cNvPr id="13" name="Graphic 78">
              <a:extLst>
                <a:ext uri="{FF2B5EF4-FFF2-40B4-BE49-F238E27FC236}">
                  <a16:creationId xmlns:a16="http://schemas.microsoft.com/office/drawing/2014/main" id="{A5DD701E-4BC9-48E3-AF4F-013B52D63D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4" name="Graphic 78">
              <a:extLst>
                <a:ext uri="{FF2B5EF4-FFF2-40B4-BE49-F238E27FC236}">
                  <a16:creationId xmlns:a16="http://schemas.microsoft.com/office/drawing/2014/main" id="{FB658B62-664D-4B3B-BBDA-235666290B4A}"/>
                </a:ext>
                <a:ext uri="{C183D7F6-B498-43B3-948B-1728B52AA6E4}">
                  <adec:decorative xmlns:adec="http://schemas.microsoft.com/office/drawing/2017/decorative" xmlns=""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15" name="Graphic 78">
                <a:extLst>
                  <a:ext uri="{FF2B5EF4-FFF2-40B4-BE49-F238E27FC236}">
                    <a16:creationId xmlns:a16="http://schemas.microsoft.com/office/drawing/2014/main" id="{B11F9D25-67B1-4BDB-A290-97B93A19DFA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6" name="Graphic 78">
                <a:extLst>
                  <a:ext uri="{FF2B5EF4-FFF2-40B4-BE49-F238E27FC236}">
                    <a16:creationId xmlns:a16="http://schemas.microsoft.com/office/drawing/2014/main" id="{B9D5C40A-1B1B-4C25-9707-E8F1CF6EEC9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7" name="Graphic 78">
                <a:extLst>
                  <a:ext uri="{FF2B5EF4-FFF2-40B4-BE49-F238E27FC236}">
                    <a16:creationId xmlns:a16="http://schemas.microsoft.com/office/drawing/2014/main" id="{2DD0C1D6-FF64-45AB-8775-83AB3C470B8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8" name="Graphic 78">
                <a:extLst>
                  <a:ext uri="{FF2B5EF4-FFF2-40B4-BE49-F238E27FC236}">
                    <a16:creationId xmlns:a16="http://schemas.microsoft.com/office/drawing/2014/main" id="{15AFBB84-8485-4329-89FC-04663D985BA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
        <p:nvSpPr>
          <p:cNvPr id="20" name="Freeform: Shape 19">
            <a:extLst>
              <a:ext uri="{FF2B5EF4-FFF2-40B4-BE49-F238E27FC236}">
                <a16:creationId xmlns:a16="http://schemas.microsoft.com/office/drawing/2014/main" id="{3D505D40-32E9-4C48-81F8-AD80433BE6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22" name="Group 21">
            <a:extLst>
              <a:ext uri="{FF2B5EF4-FFF2-40B4-BE49-F238E27FC236}">
                <a16:creationId xmlns:a16="http://schemas.microsoft.com/office/drawing/2014/main" id="{C507BF36-B92B-4CAC-BCA7-8364B51E1F0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776050" y="5204025"/>
            <a:ext cx="886141" cy="802496"/>
            <a:chOff x="10948005" y="3272152"/>
            <a:chExt cx="868640" cy="786648"/>
          </a:xfrm>
          <a:solidFill>
            <a:schemeClr val="accent1"/>
          </a:solidFill>
        </p:grpSpPr>
        <p:sp>
          <p:nvSpPr>
            <p:cNvPr id="23" name="Freeform: Shape 22">
              <a:extLst>
                <a:ext uri="{FF2B5EF4-FFF2-40B4-BE49-F238E27FC236}">
                  <a16:creationId xmlns:a16="http://schemas.microsoft.com/office/drawing/2014/main" id="{2276237E-3A6D-452F-879C-FB8C77A18DF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4" name="Freeform: Shape 23">
              <a:extLst>
                <a:ext uri="{FF2B5EF4-FFF2-40B4-BE49-F238E27FC236}">
                  <a16:creationId xmlns:a16="http://schemas.microsoft.com/office/drawing/2014/main" id="{38BC9243-F4BF-48A7-89AE-DFA5B37DE64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5" name="Freeform: Shape 24">
              <a:extLst>
                <a:ext uri="{FF2B5EF4-FFF2-40B4-BE49-F238E27FC236}">
                  <a16:creationId xmlns:a16="http://schemas.microsoft.com/office/drawing/2014/main" id="{5DE414EC-F3DF-412E-9B22-5328DAA99C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6" name="Graphic 12">
              <a:extLst>
                <a:ext uri="{FF2B5EF4-FFF2-40B4-BE49-F238E27FC236}">
                  <a16:creationId xmlns:a16="http://schemas.microsoft.com/office/drawing/2014/main" id="{039C06B1-FDEA-47B1-8222-7D622CD72F9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27" name="Graphic 15">
              <a:extLst>
                <a:ext uri="{FF2B5EF4-FFF2-40B4-BE49-F238E27FC236}">
                  <a16:creationId xmlns:a16="http://schemas.microsoft.com/office/drawing/2014/main" id="{B834C8C1-9BD1-4635-8E5B-65815F9017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8" name="Graphic 15">
              <a:extLst>
                <a:ext uri="{FF2B5EF4-FFF2-40B4-BE49-F238E27FC236}">
                  <a16:creationId xmlns:a16="http://schemas.microsoft.com/office/drawing/2014/main" id="{2963D456-B3F4-4EDC-827E-645741F64D3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3A58845-EFFB-4806-BC6D-47418C1555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Εικόνα 4" descr="Εικόνα που περιέχει ζωγραφική, ζωγραφιά, σκίτσο/σχέδιο, εικονογράφηση&#10;&#10;Το περιεχόμενο που δημιουργείται από ΑΙ μπορεί να μην είναι σωστό.">
            <a:extLst>
              <a:ext uri="{FF2B5EF4-FFF2-40B4-BE49-F238E27FC236}">
                <a16:creationId xmlns:a16="http://schemas.microsoft.com/office/drawing/2014/main" id="{C2AA9529-E6BC-768E-AB9D-FBF200FF53FD}"/>
              </a:ext>
            </a:extLst>
          </p:cNvPr>
          <p:cNvPicPr>
            <a:picLocks noChangeAspect="1"/>
          </p:cNvPicPr>
          <p:nvPr/>
        </p:nvPicPr>
        <p:blipFill>
          <a:blip r:embed="rId2"/>
          <a:stretch>
            <a:fillRect/>
          </a:stretch>
        </p:blipFill>
        <p:spPr>
          <a:xfrm>
            <a:off x="3709206" y="550559"/>
            <a:ext cx="6537672" cy="4723486"/>
          </a:xfrm>
          <a:prstGeom prst="rect">
            <a:avLst/>
          </a:prstGeom>
        </p:spPr>
      </p:pic>
    </p:spTree>
    <p:extLst>
      <p:ext uri="{BB962C8B-B14F-4D97-AF65-F5344CB8AC3E}">
        <p14:creationId xmlns:p14="http://schemas.microsoft.com/office/powerpoint/2010/main" val="2325122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BFDFA90-0CAD-9F0C-AA05-12EF3596D4EF}"/>
              </a:ext>
            </a:extLst>
          </p:cNvPr>
          <p:cNvSpPr txBox="1"/>
          <p:nvPr/>
        </p:nvSpPr>
        <p:spPr>
          <a:xfrm>
            <a:off x="6397956" y="1822976"/>
            <a:ext cx="4193458" cy="4060989"/>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rmAutofit/>
          </a:bodyPr>
          <a:lstStyle/>
          <a:p>
            <a:pPr>
              <a:lnSpc>
                <a:spcPct val="110000"/>
              </a:lnSpc>
              <a:spcAft>
                <a:spcPts val="600"/>
              </a:spcAft>
              <a:buFont typeface="Arial" panose="020B0604020202020204" pitchFamily="34" charset="0"/>
            </a:pPr>
            <a:r>
              <a:rPr lang="en-US" sz="2000" b="0" i="0" dirty="0">
                <a:latin typeface="Arial"/>
                <a:cs typeface="Arial"/>
              </a:rPr>
              <a:t> </a:t>
            </a:r>
            <a:r>
              <a:rPr lang="en-US" b="0" i="0" dirty="0">
                <a:latin typeface="Arial"/>
                <a:cs typeface="Browallia New"/>
              </a:rPr>
              <a:t>Ακόμα και </a:t>
            </a:r>
            <a:r>
              <a:rPr lang="en-US" b="0" i="0" dirty="0" err="1">
                <a:latin typeface="Arial"/>
                <a:cs typeface="Browallia New"/>
              </a:rPr>
              <a:t>σήμερ</a:t>
            </a:r>
            <a:r>
              <a:rPr lang="en-US" b="0" i="0" dirty="0">
                <a:latin typeface="Arial"/>
                <a:cs typeface="Browallia New"/>
              </a:rPr>
              <a:t>α υπ</a:t>
            </a:r>
            <a:r>
              <a:rPr lang="en-US" b="0" i="0" dirty="0" err="1">
                <a:latin typeface="Arial"/>
                <a:cs typeface="Browallia New"/>
              </a:rPr>
              <a:t>άρχουν</a:t>
            </a:r>
            <a:r>
              <a:rPr lang="en-US" b="0" i="0" dirty="0">
                <a:latin typeface="Arial"/>
                <a:cs typeface="Browallia New"/>
              </a:rPr>
              <a:t> </a:t>
            </a:r>
            <a:r>
              <a:rPr lang="en-US" b="0" i="0" dirty="0" err="1">
                <a:latin typeface="Arial"/>
                <a:cs typeface="Browallia New"/>
              </a:rPr>
              <a:t>φυλές</a:t>
            </a:r>
            <a:r>
              <a:rPr lang="en-US" b="0" i="0" dirty="0">
                <a:latin typeface="Arial"/>
                <a:cs typeface="Browallia New"/>
              </a:rPr>
              <a:t> </a:t>
            </a:r>
            <a:r>
              <a:rPr lang="en-US" b="0" i="0" dirty="0" err="1">
                <a:latin typeface="Arial"/>
                <a:cs typeface="Browallia New"/>
              </a:rPr>
              <a:t>σε</a:t>
            </a:r>
            <a:r>
              <a:rPr lang="en-US" b="0" i="0" dirty="0">
                <a:latin typeface="Arial"/>
                <a:cs typeface="Browallia New"/>
              </a:rPr>
              <a:t> </a:t>
            </a:r>
            <a:r>
              <a:rPr lang="en-US" b="0" i="0" dirty="0" err="1">
                <a:latin typeface="Arial"/>
                <a:cs typeface="Browallia New"/>
              </a:rPr>
              <a:t>διάφορες</a:t>
            </a:r>
            <a:r>
              <a:rPr lang="en-US" b="0" i="0" dirty="0">
                <a:latin typeface="Arial"/>
                <a:cs typeface="Browallia New"/>
              </a:rPr>
              <a:t> ηπ</a:t>
            </a:r>
            <a:r>
              <a:rPr lang="en-US" b="0" i="0" dirty="0" err="1">
                <a:latin typeface="Arial"/>
                <a:cs typeface="Browallia New"/>
              </a:rPr>
              <a:t>είρους</a:t>
            </a:r>
            <a:r>
              <a:rPr lang="en-US" b="0" i="0" dirty="0">
                <a:latin typeface="Arial"/>
                <a:cs typeface="Browallia New"/>
              </a:rPr>
              <a:t> π</a:t>
            </a:r>
            <a:r>
              <a:rPr lang="en-US" b="0" i="0" dirty="0" err="1">
                <a:latin typeface="Arial"/>
                <a:cs typeface="Browallia New"/>
              </a:rPr>
              <a:t>ου</a:t>
            </a:r>
            <a:r>
              <a:rPr lang="en-US" b="0" i="0" dirty="0">
                <a:latin typeface="Arial"/>
                <a:cs typeface="Browallia New"/>
              </a:rPr>
              <a:t> </a:t>
            </a:r>
            <a:r>
              <a:rPr lang="en-US" b="0" i="0" dirty="0" err="1">
                <a:latin typeface="Arial"/>
                <a:cs typeface="Browallia New"/>
              </a:rPr>
              <a:t>δεν</a:t>
            </a:r>
            <a:r>
              <a:rPr lang="en-US" b="0" i="0" dirty="0">
                <a:latin typeface="Arial"/>
                <a:cs typeface="Browallia New"/>
              </a:rPr>
              <a:t> </a:t>
            </a:r>
            <a:r>
              <a:rPr lang="en-US" b="0" i="0" dirty="0" err="1">
                <a:latin typeface="Arial"/>
                <a:cs typeface="Browallia New"/>
              </a:rPr>
              <a:t>έχουν</a:t>
            </a:r>
            <a:r>
              <a:rPr lang="en-US" b="0" i="0" dirty="0">
                <a:latin typeface="Arial"/>
                <a:cs typeface="Browallia New"/>
              </a:rPr>
              <a:t> </a:t>
            </a:r>
            <a:r>
              <a:rPr lang="en-US" b="0" i="0" dirty="0" err="1">
                <a:latin typeface="Arial"/>
                <a:cs typeface="Browallia New"/>
              </a:rPr>
              <a:t>εκσυγχρονιστεί</a:t>
            </a:r>
            <a:r>
              <a:rPr lang="en-US" b="0" i="0" dirty="0">
                <a:latin typeface="Arial"/>
                <a:cs typeface="Browallia New"/>
              </a:rPr>
              <a:t> </a:t>
            </a:r>
            <a:r>
              <a:rPr lang="en-US" b="0" i="0" dirty="0" err="1">
                <a:latin typeface="Arial"/>
                <a:cs typeface="Browallia New"/>
              </a:rPr>
              <a:t>ούτε</a:t>
            </a:r>
            <a:r>
              <a:rPr lang="en-US" b="0" i="0" dirty="0">
                <a:latin typeface="Arial"/>
                <a:cs typeface="Browallia New"/>
              </a:rPr>
              <a:t> </a:t>
            </a:r>
            <a:r>
              <a:rPr lang="en-US" b="0" i="0" dirty="0" err="1">
                <a:latin typeface="Arial"/>
                <a:cs typeface="Browallia New"/>
              </a:rPr>
              <a:t>έχουν</a:t>
            </a:r>
            <a:r>
              <a:rPr lang="en-US" b="0" i="0" dirty="0">
                <a:latin typeface="Arial"/>
                <a:cs typeface="Browallia New"/>
              </a:rPr>
              <a:t> επ</a:t>
            </a:r>
            <a:r>
              <a:rPr lang="en-US" b="0" i="0" dirty="0" err="1">
                <a:latin typeface="Arial"/>
                <a:cs typeface="Browallia New"/>
              </a:rPr>
              <a:t>ηρε</a:t>
            </a:r>
            <a:r>
              <a:rPr lang="en-US" b="0" i="0" dirty="0">
                <a:latin typeface="Arial"/>
                <a:cs typeface="Browallia New"/>
              </a:rPr>
              <a:t>α</a:t>
            </a:r>
            <a:r>
              <a:rPr lang="en-US" b="0" i="0" dirty="0" err="1">
                <a:latin typeface="Arial"/>
                <a:cs typeface="Browallia New"/>
              </a:rPr>
              <a:t>στεί</a:t>
            </a:r>
            <a:r>
              <a:rPr lang="en-US" b="0" i="0" dirty="0">
                <a:latin typeface="Arial"/>
                <a:cs typeface="Browallia New"/>
              </a:rPr>
              <a:t>  από </a:t>
            </a:r>
            <a:r>
              <a:rPr lang="en-US" b="0" i="0" dirty="0" err="1">
                <a:latin typeface="Arial"/>
                <a:cs typeface="Browallia New"/>
              </a:rPr>
              <a:t>την</a:t>
            </a:r>
            <a:r>
              <a:rPr lang="en-US" dirty="0">
                <a:latin typeface="Arial"/>
                <a:cs typeface="Browallia New"/>
              </a:rPr>
              <a:t> </a:t>
            </a:r>
            <a:r>
              <a:rPr lang="en-US" dirty="0" err="1">
                <a:latin typeface="Arial"/>
                <a:cs typeface="Browallia New"/>
              </a:rPr>
              <a:t>μεγάλη</a:t>
            </a:r>
            <a:r>
              <a:rPr lang="en-US" dirty="0">
                <a:latin typeface="Arial"/>
                <a:cs typeface="Browallia New"/>
              </a:rPr>
              <a:t> </a:t>
            </a:r>
            <a:r>
              <a:rPr lang="en-US" b="0" i="0" dirty="0" err="1">
                <a:latin typeface="Arial"/>
                <a:cs typeface="Browallia New"/>
              </a:rPr>
              <a:t>εξέλιξη</a:t>
            </a:r>
            <a:r>
              <a:rPr lang="en-US" b="0" i="0" dirty="0">
                <a:latin typeface="Arial"/>
                <a:cs typeface="Browallia New"/>
              </a:rPr>
              <a:t> </a:t>
            </a:r>
            <a:r>
              <a:rPr lang="en-US" b="0" i="0" dirty="0" err="1">
                <a:latin typeface="Arial"/>
                <a:cs typeface="Browallia New"/>
              </a:rPr>
              <a:t>της</a:t>
            </a:r>
            <a:r>
              <a:rPr lang="en-US" b="0" i="0" dirty="0">
                <a:latin typeface="Arial"/>
                <a:cs typeface="Browallia New"/>
              </a:rPr>
              <a:t> </a:t>
            </a:r>
            <a:r>
              <a:rPr lang="en-US" b="0" i="0" dirty="0" err="1">
                <a:latin typeface="Arial"/>
                <a:cs typeface="Browallia New"/>
              </a:rPr>
              <a:t>τεχνολογί</a:t>
            </a:r>
            <a:r>
              <a:rPr lang="en-US" b="0" i="0" dirty="0">
                <a:latin typeface="Arial"/>
                <a:cs typeface="Browallia New"/>
              </a:rPr>
              <a:t>ας και </a:t>
            </a:r>
            <a:r>
              <a:rPr lang="en-US" b="0" i="0" dirty="0" err="1">
                <a:latin typeface="Arial"/>
                <a:cs typeface="Browallia New"/>
              </a:rPr>
              <a:t>ζουν</a:t>
            </a:r>
            <a:r>
              <a:rPr lang="en-US" b="0" i="0" dirty="0">
                <a:latin typeface="Arial"/>
                <a:cs typeface="Browallia New"/>
              </a:rPr>
              <a:t> α</a:t>
            </a:r>
            <a:r>
              <a:rPr lang="en-US" b="0" i="0" dirty="0" err="1">
                <a:latin typeface="Arial"/>
                <a:cs typeface="Browallia New"/>
              </a:rPr>
              <a:t>κόμ</a:t>
            </a:r>
            <a:r>
              <a:rPr lang="en-US" b="0" i="0" dirty="0">
                <a:latin typeface="Arial"/>
                <a:cs typeface="Browallia New"/>
              </a:rPr>
              <a:t>α </a:t>
            </a:r>
            <a:r>
              <a:rPr lang="en-US" b="0" i="0" dirty="0" err="1">
                <a:latin typeface="Arial"/>
                <a:cs typeface="Browallia New"/>
              </a:rPr>
              <a:t>με</a:t>
            </a:r>
            <a:r>
              <a:rPr lang="en-US" b="0" i="0" dirty="0">
                <a:latin typeface="Arial"/>
                <a:cs typeface="Browallia New"/>
              </a:rPr>
              <a:t> </a:t>
            </a:r>
            <a:r>
              <a:rPr lang="en-US" b="0" i="0" dirty="0" err="1">
                <a:latin typeface="Arial"/>
                <a:cs typeface="Browallia New"/>
              </a:rPr>
              <a:t>τις</a:t>
            </a:r>
            <a:r>
              <a:rPr lang="en-US" b="0" i="0" dirty="0">
                <a:latin typeface="Arial"/>
                <a:cs typeface="Browallia New"/>
              </a:rPr>
              <a:t> παρα</a:t>
            </a:r>
            <a:r>
              <a:rPr lang="en-US" b="0" i="0" dirty="0" err="1">
                <a:latin typeface="Arial"/>
                <a:cs typeface="Browallia New"/>
              </a:rPr>
              <a:t>δόσεις</a:t>
            </a:r>
            <a:r>
              <a:rPr lang="en-US" b="0" i="0" dirty="0">
                <a:latin typeface="Arial"/>
                <a:cs typeface="Browallia New"/>
              </a:rPr>
              <a:t> </a:t>
            </a:r>
            <a:r>
              <a:rPr lang="en-US" b="0" i="0" dirty="0" err="1">
                <a:latin typeface="Arial"/>
                <a:cs typeface="Browallia New"/>
              </a:rPr>
              <a:t>των</a:t>
            </a:r>
            <a:r>
              <a:rPr lang="en-US" b="0" i="0" dirty="0">
                <a:latin typeface="Arial"/>
                <a:cs typeface="Browallia New"/>
              </a:rPr>
              <a:t> π</a:t>
            </a:r>
            <a:r>
              <a:rPr lang="en-US" b="0" i="0" dirty="0" err="1">
                <a:latin typeface="Arial"/>
                <a:cs typeface="Browallia New"/>
              </a:rPr>
              <a:t>ρογόνων</a:t>
            </a:r>
            <a:r>
              <a:rPr lang="en-US" b="0" i="0" dirty="0">
                <a:latin typeface="Arial"/>
                <a:cs typeface="Browallia New"/>
              </a:rPr>
              <a:t> </a:t>
            </a:r>
            <a:r>
              <a:rPr lang="en-US" b="0" i="0" dirty="0" err="1">
                <a:latin typeface="Arial"/>
                <a:cs typeface="Browallia New"/>
              </a:rPr>
              <a:t>τους</a:t>
            </a:r>
            <a:r>
              <a:rPr lang="en-US" b="0" i="0" dirty="0">
                <a:latin typeface="Arial"/>
                <a:cs typeface="Browallia New"/>
              </a:rPr>
              <a:t>. </a:t>
            </a:r>
            <a:r>
              <a:rPr lang="en-US" b="0" i="0" dirty="0" err="1">
                <a:latin typeface="Arial"/>
                <a:cs typeface="Browallia New"/>
              </a:rPr>
              <a:t>Μι</a:t>
            </a:r>
            <a:r>
              <a:rPr lang="en-US" b="0" i="0" dirty="0">
                <a:latin typeface="Arial"/>
                <a:cs typeface="Browallia New"/>
              </a:rPr>
              <a:t>α από α</a:t>
            </a:r>
            <a:r>
              <a:rPr lang="en-US" b="0" i="0" dirty="0" err="1">
                <a:latin typeface="Arial"/>
                <a:cs typeface="Browallia New"/>
              </a:rPr>
              <a:t>υτές</a:t>
            </a:r>
            <a:r>
              <a:rPr lang="en-US" b="0" i="0" dirty="0">
                <a:latin typeface="Arial"/>
                <a:cs typeface="Browallia New"/>
              </a:rPr>
              <a:t> </a:t>
            </a:r>
            <a:r>
              <a:rPr lang="en-US" b="0" i="0" dirty="0" err="1">
                <a:latin typeface="Arial"/>
                <a:cs typeface="Browallia New"/>
              </a:rPr>
              <a:t>είν</a:t>
            </a:r>
            <a:r>
              <a:rPr lang="en-US" b="0" i="0" dirty="0">
                <a:latin typeface="Arial"/>
                <a:cs typeface="Browallia New"/>
              </a:rPr>
              <a:t>αι η </a:t>
            </a:r>
            <a:r>
              <a:rPr lang="en-US" b="0" i="0" dirty="0" err="1">
                <a:latin typeface="Arial"/>
                <a:cs typeface="Browallia New"/>
              </a:rPr>
              <a:t>Χίμ</a:t>
            </a:r>
            <a:r>
              <a:rPr lang="en-US" b="0" i="0" dirty="0">
                <a:latin typeface="Arial"/>
                <a:cs typeface="Browallia New"/>
              </a:rPr>
              <a:t>πα. </a:t>
            </a:r>
            <a:r>
              <a:rPr lang="en-US" b="0" i="0" dirty="0" err="1">
                <a:latin typeface="Arial"/>
                <a:cs typeface="Browallia New"/>
              </a:rPr>
              <a:t>Πάμε</a:t>
            </a:r>
            <a:r>
              <a:rPr lang="en-US" b="0" i="0" dirty="0">
                <a:latin typeface="Arial"/>
                <a:cs typeface="Browallia New"/>
              </a:rPr>
              <a:t> </a:t>
            </a:r>
            <a:r>
              <a:rPr lang="en-US" b="0" i="0" dirty="0" err="1">
                <a:latin typeface="Arial"/>
                <a:cs typeface="Browallia New"/>
              </a:rPr>
              <a:t>όμως</a:t>
            </a:r>
            <a:r>
              <a:rPr lang="en-US" b="0" i="0" dirty="0">
                <a:latin typeface="Arial"/>
                <a:cs typeface="Browallia New"/>
              </a:rPr>
              <a:t> να </a:t>
            </a:r>
            <a:r>
              <a:rPr lang="en-US" b="0" i="0" dirty="0" err="1">
                <a:latin typeface="Arial"/>
                <a:cs typeface="Browallia New"/>
              </a:rPr>
              <a:t>ρίξουμε</a:t>
            </a:r>
            <a:r>
              <a:rPr lang="en-US" b="0" i="0" dirty="0">
                <a:latin typeface="Arial"/>
                <a:cs typeface="Browallia New"/>
              </a:rPr>
              <a:t> </a:t>
            </a:r>
            <a:r>
              <a:rPr lang="en-US" b="0" i="0" dirty="0" err="1">
                <a:latin typeface="Arial"/>
                <a:cs typeface="Browallia New"/>
              </a:rPr>
              <a:t>μι</a:t>
            </a:r>
            <a:r>
              <a:rPr lang="en-US" b="0" i="0" dirty="0">
                <a:latin typeface="Arial"/>
                <a:cs typeface="Browallia New"/>
              </a:rPr>
              <a:t>α π</a:t>
            </a:r>
            <a:r>
              <a:rPr lang="en-US" b="0" i="0" dirty="0" err="1">
                <a:latin typeface="Arial"/>
                <a:cs typeface="Browallia New"/>
              </a:rPr>
              <a:t>ιο</a:t>
            </a:r>
            <a:r>
              <a:rPr lang="en-US" b="0" i="0" dirty="0">
                <a:latin typeface="Arial"/>
                <a:cs typeface="Browallia New"/>
              </a:rPr>
              <a:t> ανα</a:t>
            </a:r>
            <a:r>
              <a:rPr lang="en-US" b="0" i="0" dirty="0" err="1">
                <a:latin typeface="Arial"/>
                <a:cs typeface="Browallia New"/>
              </a:rPr>
              <a:t>λυτική</a:t>
            </a:r>
            <a:r>
              <a:rPr lang="en-US" b="0" i="0" dirty="0">
                <a:latin typeface="Arial"/>
                <a:cs typeface="Browallia New"/>
              </a:rPr>
              <a:t> μα</a:t>
            </a:r>
            <a:r>
              <a:rPr lang="en-US" b="0" i="0" dirty="0" err="1">
                <a:latin typeface="Arial"/>
                <a:cs typeface="Browallia New"/>
              </a:rPr>
              <a:t>τιά</a:t>
            </a:r>
            <a:r>
              <a:rPr lang="en-US" b="0" i="0" dirty="0">
                <a:latin typeface="Arial"/>
                <a:cs typeface="Browallia New"/>
              </a:rPr>
              <a:t> </a:t>
            </a:r>
            <a:r>
              <a:rPr lang="en-US" b="0" i="0" dirty="0" err="1">
                <a:latin typeface="Arial"/>
                <a:cs typeface="Browallia New"/>
              </a:rPr>
              <a:t>στην</a:t>
            </a:r>
            <a:r>
              <a:rPr lang="en-US" b="0" i="0" dirty="0">
                <a:latin typeface="Arial"/>
                <a:cs typeface="Browallia New"/>
              </a:rPr>
              <a:t> κα</a:t>
            </a:r>
            <a:r>
              <a:rPr lang="en-US" b="0" i="0" dirty="0" err="1">
                <a:latin typeface="Arial"/>
                <a:cs typeface="Browallia New"/>
              </a:rPr>
              <a:t>θημερινή</a:t>
            </a:r>
            <a:r>
              <a:rPr lang="en-US" b="0" i="0" dirty="0">
                <a:latin typeface="Arial"/>
                <a:cs typeface="Browallia New"/>
              </a:rPr>
              <a:t> </a:t>
            </a:r>
            <a:r>
              <a:rPr lang="en-US" b="0" i="0" dirty="0" err="1">
                <a:latin typeface="Arial"/>
                <a:cs typeface="Browallia New"/>
              </a:rPr>
              <a:t>τους</a:t>
            </a:r>
            <a:r>
              <a:rPr lang="en-US" b="0" i="0" dirty="0">
                <a:latin typeface="Arial"/>
                <a:cs typeface="Browallia New"/>
              </a:rPr>
              <a:t> </a:t>
            </a:r>
            <a:r>
              <a:rPr lang="en-US" b="0" i="0" dirty="0" err="1">
                <a:latin typeface="Arial"/>
                <a:cs typeface="Browallia New"/>
              </a:rPr>
              <a:t>ζωή</a:t>
            </a:r>
            <a:r>
              <a:rPr lang="en-US" b="0" i="0" dirty="0">
                <a:latin typeface="Arial"/>
                <a:cs typeface="Browallia New"/>
              </a:rPr>
              <a:t>.</a:t>
            </a:r>
            <a:endParaRPr lang="en-US" dirty="0">
              <a:latin typeface="Arial"/>
              <a:cs typeface="Browallia New"/>
            </a:endParaRPr>
          </a:p>
          <a:p>
            <a:pPr>
              <a:lnSpc>
                <a:spcPct val="110000"/>
              </a:lnSpc>
              <a:spcAft>
                <a:spcPts val="600"/>
              </a:spcAft>
              <a:buFont typeface="Arial" panose="020B0604020202020204" pitchFamily="34" charset="0"/>
            </a:pPr>
            <a:endParaRPr lang="en-US" dirty="0">
              <a:latin typeface="Browallia New"/>
              <a:cs typeface="Browallia New"/>
            </a:endParaRPr>
          </a:p>
        </p:txBody>
      </p:sp>
      <p:sp>
        <p:nvSpPr>
          <p:cNvPr id="2" name="Τίτλος 1">
            <a:extLst>
              <a:ext uri="{FF2B5EF4-FFF2-40B4-BE49-F238E27FC236}">
                <a16:creationId xmlns:a16="http://schemas.microsoft.com/office/drawing/2014/main" id="{5439392C-EFE5-2A89-5A98-5FD1CAA8C724}"/>
              </a:ext>
            </a:extLst>
          </p:cNvPr>
          <p:cNvSpPr>
            <a:spLocks noGrp="1"/>
          </p:cNvSpPr>
          <p:nvPr>
            <p:ph type="title"/>
          </p:nvPr>
        </p:nvSpPr>
        <p:spPr>
          <a:xfrm>
            <a:off x="525717" y="787068"/>
            <a:ext cx="3371957" cy="1325563"/>
          </a:xfrm>
        </p:spPr>
        <p:txBody>
          <a:bodyPr/>
          <a:lstStyle/>
          <a:p>
            <a:r>
              <a:rPr lang="el-GR" dirty="0"/>
              <a:t/>
            </a:r>
            <a:br>
              <a:rPr lang="el-GR" dirty="0"/>
            </a:br>
            <a:endParaRPr lang="el-GR"/>
          </a:p>
        </p:txBody>
      </p:sp>
      <p:pic>
        <p:nvPicPr>
          <p:cNvPr id="8" name="Θέση περιεχομένου 7" descr="Εικόνα που περιέχει εξωτερικός χώρος/ύπαιθρος, ουρανός, βουνό, πεζοπορία&#10;&#10;Το περιεχόμενο που δημιουργείται από ΑΙ μπορεί να μην είναι σωστό.">
            <a:extLst>
              <a:ext uri="{FF2B5EF4-FFF2-40B4-BE49-F238E27FC236}">
                <a16:creationId xmlns:a16="http://schemas.microsoft.com/office/drawing/2014/main" id="{39E9846B-327F-BE31-DE60-B1796990A03C}"/>
              </a:ext>
            </a:extLst>
          </p:cNvPr>
          <p:cNvPicPr>
            <a:picLocks noGrp="1" noChangeAspect="1"/>
          </p:cNvPicPr>
          <p:nvPr>
            <p:ph sz="half" idx="1"/>
          </p:nvPr>
        </p:nvPicPr>
        <p:blipFill>
          <a:blip r:embed="rId2"/>
          <a:stretch>
            <a:fillRect/>
          </a:stretch>
        </p:blipFill>
        <p:spPr>
          <a:xfrm>
            <a:off x="525717" y="2698459"/>
            <a:ext cx="4645152" cy="3301929"/>
          </a:xfrm>
          <a:prstGeom prst="rect">
            <a:avLst/>
          </a:prstGeom>
        </p:spPr>
      </p:pic>
      <p:sp>
        <p:nvSpPr>
          <p:cNvPr id="7" name="Θέση περιεχομένου 6">
            <a:extLst>
              <a:ext uri="{FF2B5EF4-FFF2-40B4-BE49-F238E27FC236}">
                <a16:creationId xmlns:a16="http://schemas.microsoft.com/office/drawing/2014/main" id="{2C4EFA2A-EC1E-0176-788A-0DDADFD68BC0}"/>
              </a:ext>
            </a:extLst>
          </p:cNvPr>
          <p:cNvSpPr>
            <a:spLocks noGrp="1"/>
          </p:cNvSpPr>
          <p:nvPr>
            <p:ph sz="half" idx="2"/>
          </p:nvPr>
        </p:nvSpPr>
        <p:spPr>
          <a:xfrm>
            <a:off x="5992136" y="1326132"/>
            <a:ext cx="4599415" cy="4850830"/>
          </a:xfrm>
        </p:spPr>
        <p:txBody>
          <a:bodyPr vert="horz" lIns="91440" tIns="45720" rIns="91440" bIns="45720" rtlCol="0" anchor="t">
            <a:normAutofit/>
          </a:bodyPr>
          <a:lstStyle/>
          <a:p>
            <a:endParaRPr lang="el-GR"/>
          </a:p>
          <a:p>
            <a:endParaRPr lang="el-GR" dirty="0"/>
          </a:p>
        </p:txBody>
      </p:sp>
    </p:spTree>
    <p:extLst>
      <p:ext uri="{BB962C8B-B14F-4D97-AF65-F5344CB8AC3E}">
        <p14:creationId xmlns:p14="http://schemas.microsoft.com/office/powerpoint/2010/main" val="2659708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3" name="Freeform: Shape 9">
            <a:extLst>
              <a:ext uri="{FF2B5EF4-FFF2-40B4-BE49-F238E27FC236}">
                <a16:creationId xmlns:a16="http://schemas.microsoft.com/office/drawing/2014/main" id="{435959F4-53DA-47FF-BC24-1E5B75C6987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54" name="Group 11">
            <a:extLst>
              <a:ext uri="{FF2B5EF4-FFF2-40B4-BE49-F238E27FC236}">
                <a16:creationId xmlns:a16="http://schemas.microsoft.com/office/drawing/2014/main" id="{A7CF83E8-F6F0-41E3-B580-7412A04DDFB5}"/>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776050" y="5204025"/>
            <a:ext cx="886141" cy="802496"/>
            <a:chOff x="10948005" y="3272152"/>
            <a:chExt cx="868640" cy="786648"/>
          </a:xfrm>
          <a:solidFill>
            <a:schemeClr val="accent1"/>
          </a:solidFill>
        </p:grpSpPr>
        <p:sp>
          <p:nvSpPr>
            <p:cNvPr id="13" name="Freeform: Shape 12">
              <a:extLst>
                <a:ext uri="{FF2B5EF4-FFF2-40B4-BE49-F238E27FC236}">
                  <a16:creationId xmlns:a16="http://schemas.microsoft.com/office/drawing/2014/main" id="{1A0B6DBB-705D-48D0-842C-F9DFA7684D1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4" name="Freeform: Shape 13">
              <a:extLst>
                <a:ext uri="{FF2B5EF4-FFF2-40B4-BE49-F238E27FC236}">
                  <a16:creationId xmlns:a16="http://schemas.microsoft.com/office/drawing/2014/main" id="{C194A764-16E1-4D0D-9357-76F80E6086C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5" name="Freeform: Shape 14">
              <a:extLst>
                <a:ext uri="{FF2B5EF4-FFF2-40B4-BE49-F238E27FC236}">
                  <a16:creationId xmlns:a16="http://schemas.microsoft.com/office/drawing/2014/main" id="{115B7F3F-A40D-4F24-8536-E2420B4332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6" name="Graphic 12">
              <a:extLst>
                <a:ext uri="{FF2B5EF4-FFF2-40B4-BE49-F238E27FC236}">
                  <a16:creationId xmlns:a16="http://schemas.microsoft.com/office/drawing/2014/main" id="{CEF42844-A829-4ED2-A360-63BB2A7C45E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17" name="Graphic 15">
              <a:extLst>
                <a:ext uri="{FF2B5EF4-FFF2-40B4-BE49-F238E27FC236}">
                  <a16:creationId xmlns:a16="http://schemas.microsoft.com/office/drawing/2014/main" id="{57B23B52-A1C3-44EF-BC11-9094A0DA11A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18" name="Graphic 15">
              <a:extLst>
                <a:ext uri="{FF2B5EF4-FFF2-40B4-BE49-F238E27FC236}">
                  <a16:creationId xmlns:a16="http://schemas.microsoft.com/office/drawing/2014/main" id="{064E08E5-DA92-4CF2-A0BF-E341800227B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7A222560-E657-4CAE-B667-7BE9E224B24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5" name="Freeform: Shape 20">
            <a:extLst>
              <a:ext uri="{FF2B5EF4-FFF2-40B4-BE49-F238E27FC236}">
                <a16:creationId xmlns:a16="http://schemas.microsoft.com/office/drawing/2014/main" id="{59226104-0061-4319-8237-9C001BF85D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15181"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56" name="Graphic 78">
            <a:extLst>
              <a:ext uri="{FF2B5EF4-FFF2-40B4-BE49-F238E27FC236}">
                <a16:creationId xmlns:a16="http://schemas.microsoft.com/office/drawing/2014/main" id="{AC552FEA-472E-4E74-B31D-531852C1908D}"/>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226" y="2311688"/>
            <a:ext cx="972165" cy="41353"/>
            <a:chOff x="4886325" y="3374517"/>
            <a:chExt cx="2418302" cy="102869"/>
          </a:xfrm>
          <a:solidFill>
            <a:schemeClr val="accent1"/>
          </a:solidFill>
        </p:grpSpPr>
        <p:sp>
          <p:nvSpPr>
            <p:cNvPr id="24" name="Graphic 78">
              <a:extLst>
                <a:ext uri="{FF2B5EF4-FFF2-40B4-BE49-F238E27FC236}">
                  <a16:creationId xmlns:a16="http://schemas.microsoft.com/office/drawing/2014/main" id="{41DF3078-C636-4776-A616-D5BF3BC280C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25" name="Graphic 78">
              <a:extLst>
                <a:ext uri="{FF2B5EF4-FFF2-40B4-BE49-F238E27FC236}">
                  <a16:creationId xmlns:a16="http://schemas.microsoft.com/office/drawing/2014/main" id="{0D1A27FA-1310-4BC3-A071-1566746B2FB1}"/>
                </a:ext>
                <a:ext uri="{C183D7F6-B498-43B3-948B-1728B52AA6E4}">
                  <adec:decorative xmlns:adec="http://schemas.microsoft.com/office/drawing/2017/decorative" xmlns="" val="1"/>
                </a:ext>
              </a:extLst>
            </p:cNvPr>
            <p:cNvGrpSpPr/>
            <p:nvPr>
              <p:extLst>
                <p:ext uri="{386F3935-93C4-4BCD-93E2-E3B085C9AB24}">
                  <p16:designElem xmlns:p16="http://schemas.microsoft.com/office/powerpoint/2015/main" val="1"/>
                </p:ext>
              </p:extLst>
            </p:nvPr>
          </p:nvGrpSpPr>
          <p:grpSpPr>
            <a:xfrm>
              <a:off x="4895088" y="3374517"/>
              <a:ext cx="2400490" cy="102869"/>
              <a:chOff x="4895088" y="3374517"/>
              <a:chExt cx="2400490" cy="102869"/>
            </a:xfrm>
            <a:grpFill/>
          </p:grpSpPr>
          <p:sp>
            <p:nvSpPr>
              <p:cNvPr id="26" name="Graphic 78">
                <a:extLst>
                  <a:ext uri="{FF2B5EF4-FFF2-40B4-BE49-F238E27FC236}">
                    <a16:creationId xmlns:a16="http://schemas.microsoft.com/office/drawing/2014/main" id="{99ACB9EB-84FE-4B33-9EF9-4EC7DAC25DD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27" name="Graphic 78">
                <a:extLst>
                  <a:ext uri="{FF2B5EF4-FFF2-40B4-BE49-F238E27FC236}">
                    <a16:creationId xmlns:a16="http://schemas.microsoft.com/office/drawing/2014/main" id="{826E5EFB-0EF9-4DB8-99CB-5DD72009DB2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28" name="Graphic 78">
                <a:extLst>
                  <a:ext uri="{FF2B5EF4-FFF2-40B4-BE49-F238E27FC236}">
                    <a16:creationId xmlns:a16="http://schemas.microsoft.com/office/drawing/2014/main" id="{86238E12-0689-4123-8B2E-E1CCFCC4C88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grpSp>
      </p:grpSp>
      <p:sp useBgFill="1">
        <p:nvSpPr>
          <p:cNvPr id="57" name="Rectangle 30">
            <a:extLst>
              <a:ext uri="{FF2B5EF4-FFF2-40B4-BE49-F238E27FC236}">
                <a16:creationId xmlns:a16="http://schemas.microsoft.com/office/drawing/2014/main" id="{2F9C493A-9F03-49B4-B3FB-19CE5AC115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Τίτλος 1">
            <a:extLst>
              <a:ext uri="{FF2B5EF4-FFF2-40B4-BE49-F238E27FC236}">
                <a16:creationId xmlns:a16="http://schemas.microsoft.com/office/drawing/2014/main" id="{E91D0924-DE91-9E8E-56AE-C05CA87E8ED8}"/>
              </a:ext>
            </a:extLst>
          </p:cNvPr>
          <p:cNvSpPr>
            <a:spLocks noGrp="1"/>
          </p:cNvSpPr>
          <p:nvPr>
            <p:ph type="title"/>
          </p:nvPr>
        </p:nvSpPr>
        <p:spPr>
          <a:xfrm>
            <a:off x="525717" y="787068"/>
            <a:ext cx="4663649" cy="1455091"/>
          </a:xfrm>
        </p:spPr>
        <p:txBody>
          <a:bodyPr vert="horz" lIns="91440" tIns="45720" rIns="91440" bIns="45720" rtlCol="0" anchor="b">
            <a:normAutofit/>
          </a:bodyPr>
          <a:lstStyle/>
          <a:p>
            <a:r>
              <a:rPr lang="en-US" dirty="0"/>
              <a:t/>
            </a:r>
            <a:br>
              <a:rPr lang="en-US" dirty="0"/>
            </a:br>
            <a:endParaRPr lang="en-US"/>
          </a:p>
        </p:txBody>
      </p:sp>
      <p:sp>
        <p:nvSpPr>
          <p:cNvPr id="58" name="Freeform: Shape 32">
            <a:extLst>
              <a:ext uri="{FF2B5EF4-FFF2-40B4-BE49-F238E27FC236}">
                <a16:creationId xmlns:a16="http://schemas.microsoft.com/office/drawing/2014/main" id="{90A46C7D-C1BB-49B8-8D37-39742820E96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15182"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6">
              <a:lumMod val="40000"/>
              <a:lumOff val="6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35" name="Graphic 78">
            <a:extLst>
              <a:ext uri="{FF2B5EF4-FFF2-40B4-BE49-F238E27FC236}">
                <a16:creationId xmlns:a16="http://schemas.microsoft.com/office/drawing/2014/main" id="{61BBAB6F-65E6-4E2B-B363-6AB27C84E0C1}"/>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25717" y="2586230"/>
            <a:ext cx="972165" cy="41353"/>
            <a:chOff x="4886325" y="3374517"/>
            <a:chExt cx="2418302" cy="102869"/>
          </a:xfrm>
          <a:solidFill>
            <a:schemeClr val="accent1"/>
          </a:solidFill>
        </p:grpSpPr>
        <p:sp>
          <p:nvSpPr>
            <p:cNvPr id="36" name="Graphic 78">
              <a:extLst>
                <a:ext uri="{FF2B5EF4-FFF2-40B4-BE49-F238E27FC236}">
                  <a16:creationId xmlns:a16="http://schemas.microsoft.com/office/drawing/2014/main" id="{6DA3BBB2-E620-4C13-98C9-FE1EF7D2ED1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37" name="Graphic 78">
              <a:extLst>
                <a:ext uri="{FF2B5EF4-FFF2-40B4-BE49-F238E27FC236}">
                  <a16:creationId xmlns:a16="http://schemas.microsoft.com/office/drawing/2014/main" id="{ADC9AB5D-88A1-4FA9-B467-E8EF8FFE5B5D}"/>
                </a:ext>
                <a:ext uri="{C183D7F6-B498-43B3-948B-1728B52AA6E4}">
                  <adec:decorative xmlns:adec="http://schemas.microsoft.com/office/drawing/2017/decorative" xmlns="" val="1"/>
                </a:ext>
              </a:extLst>
            </p:cNvPr>
            <p:cNvGrpSpPr/>
            <p:nvPr>
              <p:extLst>
                <p:ext uri="{386F3935-93C4-4BCD-93E2-E3B085C9AB24}">
                  <p16:designElem xmlns:p16="http://schemas.microsoft.com/office/powerpoint/2015/main" val="1"/>
                </p:ext>
              </p:extLst>
            </p:nvPr>
          </p:nvGrpSpPr>
          <p:grpSpPr>
            <a:xfrm>
              <a:off x="4895088" y="3374517"/>
              <a:ext cx="2400490" cy="102869"/>
              <a:chOff x="4895088" y="3374517"/>
              <a:chExt cx="2400490" cy="102869"/>
            </a:xfrm>
            <a:grpFill/>
          </p:grpSpPr>
          <p:sp>
            <p:nvSpPr>
              <p:cNvPr id="38" name="Graphic 78">
                <a:extLst>
                  <a:ext uri="{FF2B5EF4-FFF2-40B4-BE49-F238E27FC236}">
                    <a16:creationId xmlns:a16="http://schemas.microsoft.com/office/drawing/2014/main" id="{0867B8E5-4535-4743-8235-6612FEA410C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39" name="Graphic 78">
                <a:extLst>
                  <a:ext uri="{FF2B5EF4-FFF2-40B4-BE49-F238E27FC236}">
                    <a16:creationId xmlns:a16="http://schemas.microsoft.com/office/drawing/2014/main" id="{BE48FEA7-5915-4751-8090-63F3094324A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40" name="Graphic 78">
                <a:extLst>
                  <a:ext uri="{FF2B5EF4-FFF2-40B4-BE49-F238E27FC236}">
                    <a16:creationId xmlns:a16="http://schemas.microsoft.com/office/drawing/2014/main" id="{32B378CE-44FD-4120-B9ED-7828D4EE9A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grpSp>
      </p:grpSp>
      <p:sp>
        <p:nvSpPr>
          <p:cNvPr id="3" name="Θέση περιεχομένου 2">
            <a:extLst>
              <a:ext uri="{FF2B5EF4-FFF2-40B4-BE49-F238E27FC236}">
                <a16:creationId xmlns:a16="http://schemas.microsoft.com/office/drawing/2014/main" id="{60C3600B-D47C-D5F5-C292-85185365923F}"/>
              </a:ext>
            </a:extLst>
          </p:cNvPr>
          <p:cNvSpPr>
            <a:spLocks noGrp="1"/>
          </p:cNvSpPr>
          <p:nvPr>
            <p:ph sz="half" idx="1"/>
          </p:nvPr>
        </p:nvSpPr>
        <p:spPr>
          <a:xfrm>
            <a:off x="528550" y="1441678"/>
            <a:ext cx="4475759" cy="3869490"/>
          </a:xfrm>
        </p:spPr>
        <p:txBody>
          <a:bodyPr vert="horz" lIns="91440" tIns="45720" rIns="91440" bIns="45720" rtlCol="0" anchor="t">
            <a:noAutofit/>
          </a:bodyPr>
          <a:lstStyle/>
          <a:p>
            <a:r>
              <a:rPr lang="en-US" sz="2800" dirty="0">
                <a:latin typeface="Arial"/>
                <a:cs typeface="Arial"/>
              </a:rPr>
              <a:t>Η </a:t>
            </a:r>
            <a:r>
              <a:rPr lang="en-US" sz="2800" err="1">
                <a:latin typeface="Arial"/>
                <a:cs typeface="Arial"/>
              </a:rPr>
              <a:t>Χιμ</a:t>
            </a:r>
            <a:r>
              <a:rPr lang="en-US" sz="2800" dirty="0">
                <a:latin typeface="Arial"/>
                <a:cs typeface="Arial"/>
              </a:rPr>
              <a:t>πα </a:t>
            </a:r>
            <a:r>
              <a:rPr lang="en-US" sz="2800" err="1">
                <a:latin typeface="Arial"/>
                <a:cs typeface="Arial"/>
              </a:rPr>
              <a:t>είν</a:t>
            </a:r>
            <a:r>
              <a:rPr lang="en-US" sz="2800" dirty="0">
                <a:latin typeface="Arial"/>
                <a:cs typeface="Arial"/>
              </a:rPr>
              <a:t>αι </a:t>
            </a:r>
            <a:r>
              <a:rPr lang="en-US" sz="2800" err="1">
                <a:latin typeface="Arial"/>
                <a:cs typeface="Arial"/>
              </a:rPr>
              <a:t>φυλή</a:t>
            </a:r>
            <a:r>
              <a:rPr lang="en-US" sz="2800" dirty="0">
                <a:latin typeface="Arial"/>
                <a:cs typeface="Arial"/>
              </a:rPr>
              <a:t> </a:t>
            </a:r>
            <a:r>
              <a:rPr lang="en-US" sz="2800" err="1">
                <a:latin typeface="Arial"/>
                <a:cs typeface="Arial"/>
              </a:rPr>
              <a:t>στη</a:t>
            </a:r>
            <a:r>
              <a:rPr lang="en-US" sz="2800" dirty="0">
                <a:latin typeface="Arial"/>
                <a:cs typeface="Arial"/>
              </a:rPr>
              <a:t> β</a:t>
            </a:r>
            <a:r>
              <a:rPr lang="en-US" sz="2800" err="1">
                <a:latin typeface="Arial"/>
                <a:cs typeface="Arial"/>
              </a:rPr>
              <a:t>όρει</a:t>
            </a:r>
            <a:r>
              <a:rPr lang="en-US" sz="2800" dirty="0">
                <a:latin typeface="Arial"/>
                <a:cs typeface="Arial"/>
              </a:rPr>
              <a:t>α Να</a:t>
            </a:r>
            <a:r>
              <a:rPr lang="en-US" sz="2800" err="1">
                <a:latin typeface="Arial"/>
                <a:cs typeface="Arial"/>
              </a:rPr>
              <a:t>μίμ</a:t>
            </a:r>
            <a:r>
              <a:rPr lang="en-US" sz="2800" dirty="0">
                <a:latin typeface="Arial"/>
                <a:cs typeface="Arial"/>
              </a:rPr>
              <a:t>πια. </a:t>
            </a:r>
            <a:r>
              <a:rPr lang="en-US" sz="2800" err="1">
                <a:latin typeface="Arial"/>
                <a:cs typeface="Arial"/>
              </a:rPr>
              <a:t>Οι</a:t>
            </a:r>
            <a:r>
              <a:rPr lang="en-US" sz="2800" dirty="0">
                <a:latin typeface="Arial"/>
                <a:cs typeface="Arial"/>
              </a:rPr>
              <a:t> </a:t>
            </a:r>
            <a:r>
              <a:rPr lang="en-US" sz="2800" err="1">
                <a:latin typeface="Arial"/>
                <a:cs typeface="Arial"/>
              </a:rPr>
              <a:t>άνθρω</a:t>
            </a:r>
            <a:r>
              <a:rPr lang="en-US" sz="2800" dirty="0">
                <a:latin typeface="Arial"/>
                <a:cs typeface="Arial"/>
              </a:rPr>
              <a:t>π</a:t>
            </a:r>
            <a:r>
              <a:rPr lang="en-US" sz="2800" err="1">
                <a:latin typeface="Arial"/>
                <a:cs typeface="Arial"/>
              </a:rPr>
              <a:t>οι</a:t>
            </a:r>
            <a:r>
              <a:rPr lang="en-US" sz="2800" dirty="0">
                <a:latin typeface="Arial"/>
                <a:cs typeface="Arial"/>
              </a:rPr>
              <a:t> α</a:t>
            </a:r>
            <a:r>
              <a:rPr lang="en-US" sz="2800" err="1">
                <a:latin typeface="Arial"/>
                <a:cs typeface="Arial"/>
              </a:rPr>
              <a:t>υτής</a:t>
            </a:r>
            <a:r>
              <a:rPr lang="en-US" sz="2800" dirty="0">
                <a:latin typeface="Arial"/>
                <a:cs typeface="Arial"/>
              </a:rPr>
              <a:t> </a:t>
            </a:r>
            <a:r>
              <a:rPr lang="en-US" sz="2800" err="1">
                <a:latin typeface="Arial"/>
                <a:cs typeface="Arial"/>
              </a:rPr>
              <a:t>της</a:t>
            </a:r>
            <a:r>
              <a:rPr lang="en-US" sz="2800" dirty="0">
                <a:latin typeface="Arial"/>
                <a:cs typeface="Arial"/>
              </a:rPr>
              <a:t> </a:t>
            </a:r>
            <a:r>
              <a:rPr lang="en-US" sz="2800" err="1">
                <a:latin typeface="Arial"/>
                <a:cs typeface="Arial"/>
              </a:rPr>
              <a:t>φυλής</a:t>
            </a:r>
            <a:r>
              <a:rPr lang="en-US" sz="2800" dirty="0">
                <a:latin typeface="Arial"/>
                <a:cs typeface="Arial"/>
              </a:rPr>
              <a:t> </a:t>
            </a:r>
            <a:r>
              <a:rPr lang="en-US" sz="2800" err="1">
                <a:latin typeface="Arial"/>
                <a:cs typeface="Arial"/>
              </a:rPr>
              <a:t>είν</a:t>
            </a:r>
            <a:r>
              <a:rPr lang="en-US" sz="2800" dirty="0">
                <a:latin typeface="Arial"/>
                <a:cs typeface="Arial"/>
              </a:rPr>
              <a:t>αι </a:t>
            </a:r>
            <a:r>
              <a:rPr lang="en-US" sz="2800" err="1">
                <a:latin typeface="Arial"/>
                <a:cs typeface="Arial"/>
              </a:rPr>
              <a:t>εγκ</a:t>
            </a:r>
            <a:r>
              <a:rPr lang="en-US" sz="2800" dirty="0">
                <a:latin typeface="Arial"/>
                <a:cs typeface="Arial"/>
              </a:rPr>
              <a:t>α</a:t>
            </a:r>
            <a:r>
              <a:rPr lang="en-US" sz="2800" err="1">
                <a:latin typeface="Arial"/>
                <a:cs typeface="Arial"/>
              </a:rPr>
              <a:t>τεστημένοι</a:t>
            </a:r>
            <a:r>
              <a:rPr lang="en-US" sz="2800" dirty="0">
                <a:latin typeface="Arial"/>
                <a:cs typeface="Arial"/>
              </a:rPr>
              <a:t> </a:t>
            </a:r>
            <a:r>
              <a:rPr lang="en-US" sz="2800" err="1">
                <a:latin typeface="Arial"/>
                <a:cs typeface="Arial"/>
              </a:rPr>
              <a:t>στην</a:t>
            </a:r>
            <a:r>
              <a:rPr lang="en-US" sz="2800" dirty="0">
                <a:latin typeface="Arial"/>
                <a:cs typeface="Arial"/>
              </a:rPr>
              <a:t> </a:t>
            </a:r>
            <a:r>
              <a:rPr lang="en-US" sz="2800" err="1">
                <a:latin typeface="Arial"/>
                <a:cs typeface="Arial"/>
              </a:rPr>
              <a:t>Kaokoland</a:t>
            </a:r>
            <a:r>
              <a:rPr lang="en-US" sz="2800" dirty="0">
                <a:latin typeface="Arial"/>
                <a:cs typeface="Arial"/>
              </a:rPr>
              <a:t> </a:t>
            </a:r>
            <a:r>
              <a:rPr lang="en-US" sz="2800" err="1">
                <a:latin typeface="Arial"/>
                <a:cs typeface="Arial"/>
              </a:rPr>
              <a:t>στην</a:t>
            </a:r>
            <a:r>
              <a:rPr lang="en-US" sz="2800" dirty="0">
                <a:latin typeface="Arial"/>
                <a:cs typeface="Arial"/>
              </a:rPr>
              <a:t> απ</a:t>
            </a:r>
            <a:r>
              <a:rPr lang="en-US" sz="2800" err="1">
                <a:latin typeface="Arial"/>
                <a:cs typeface="Arial"/>
              </a:rPr>
              <a:t>ομ</a:t>
            </a:r>
            <a:r>
              <a:rPr lang="en-US" sz="2800" dirty="0">
                <a:latin typeface="Arial"/>
                <a:cs typeface="Arial"/>
              </a:rPr>
              <a:t>α</a:t>
            </a:r>
            <a:r>
              <a:rPr lang="en-US" sz="2800" err="1">
                <a:latin typeface="Arial"/>
                <a:cs typeface="Arial"/>
              </a:rPr>
              <a:t>κρυσμένη</a:t>
            </a:r>
            <a:r>
              <a:rPr lang="en-US" sz="2800" dirty="0">
                <a:latin typeface="Arial"/>
                <a:cs typeface="Arial"/>
              </a:rPr>
              <a:t> π</a:t>
            </a:r>
            <a:r>
              <a:rPr lang="en-US" sz="2800" err="1">
                <a:latin typeface="Arial"/>
                <a:cs typeface="Arial"/>
              </a:rPr>
              <a:t>εριοχή</a:t>
            </a:r>
            <a:r>
              <a:rPr lang="en-US" sz="2800" dirty="0">
                <a:latin typeface="Arial"/>
                <a:cs typeface="Arial"/>
              </a:rPr>
              <a:t> Kunene.</a:t>
            </a:r>
          </a:p>
          <a:p>
            <a:endParaRPr lang="en-US" sz="2800" dirty="0">
              <a:latin typeface="Arial"/>
              <a:cs typeface="Arial"/>
            </a:endParaRPr>
          </a:p>
        </p:txBody>
      </p:sp>
      <p:pic>
        <p:nvPicPr>
          <p:cNvPr id="5" name="Θέση περιεχομένου 4" descr="Εικόνα που περιέχει κείμενο, χάρτης, Άτλας, αριθμός&#10;&#10;Το περιεχόμενο που δημιουργείται από ΑΙ μπορεί να μην είναι σωστό.">
            <a:extLst>
              <a:ext uri="{FF2B5EF4-FFF2-40B4-BE49-F238E27FC236}">
                <a16:creationId xmlns:a16="http://schemas.microsoft.com/office/drawing/2014/main" id="{2CDCB225-D56A-2F63-AD09-FD48428AD78B}"/>
              </a:ext>
            </a:extLst>
          </p:cNvPr>
          <p:cNvPicPr>
            <a:picLocks noGrp="1" noChangeAspect="1"/>
          </p:cNvPicPr>
          <p:nvPr>
            <p:ph sz="half" idx="2"/>
          </p:nvPr>
        </p:nvPicPr>
        <p:blipFill>
          <a:blip r:embed="rId2"/>
          <a:stretch>
            <a:fillRect/>
          </a:stretch>
        </p:blipFill>
        <p:spPr>
          <a:xfrm>
            <a:off x="5953780" y="1043967"/>
            <a:ext cx="5660211" cy="4679107"/>
          </a:xfrm>
          <a:prstGeom prst="rect">
            <a:avLst/>
          </a:prstGeom>
        </p:spPr>
      </p:pic>
      <p:sp>
        <p:nvSpPr>
          <p:cNvPr id="60" name="Freeform: Shape 42">
            <a:extLst>
              <a:ext uri="{FF2B5EF4-FFF2-40B4-BE49-F238E27FC236}">
                <a16:creationId xmlns:a16="http://schemas.microsoft.com/office/drawing/2014/main" id="{55820E42-2F9D-41EF-B67F-522A133B337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45" name="Group 44">
            <a:extLst>
              <a:ext uri="{FF2B5EF4-FFF2-40B4-BE49-F238E27FC236}">
                <a16:creationId xmlns:a16="http://schemas.microsoft.com/office/drawing/2014/main" id="{13D9BC31-B57D-4933-AD83-94F462D4C2F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776050" y="5204025"/>
            <a:ext cx="886141" cy="802496"/>
            <a:chOff x="10948005" y="3272152"/>
            <a:chExt cx="868640" cy="786648"/>
          </a:xfrm>
          <a:solidFill>
            <a:schemeClr val="accent1"/>
          </a:solidFill>
        </p:grpSpPr>
        <p:sp>
          <p:nvSpPr>
            <p:cNvPr id="46" name="Freeform: Shape 45">
              <a:extLst>
                <a:ext uri="{FF2B5EF4-FFF2-40B4-BE49-F238E27FC236}">
                  <a16:creationId xmlns:a16="http://schemas.microsoft.com/office/drawing/2014/main" id="{D84AFEA3-A055-41AE-96F3-34BA5814244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47" name="Freeform: Shape 46">
              <a:extLst>
                <a:ext uri="{FF2B5EF4-FFF2-40B4-BE49-F238E27FC236}">
                  <a16:creationId xmlns:a16="http://schemas.microsoft.com/office/drawing/2014/main" id="{9028771F-62FA-4349-B7A8-CE1682D2CE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48" name="Freeform: Shape 47">
              <a:extLst>
                <a:ext uri="{FF2B5EF4-FFF2-40B4-BE49-F238E27FC236}">
                  <a16:creationId xmlns:a16="http://schemas.microsoft.com/office/drawing/2014/main" id="{319CDEE6-CB2F-49F0-B237-2A26A3D1DCC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49" name="Graphic 12">
              <a:extLst>
                <a:ext uri="{FF2B5EF4-FFF2-40B4-BE49-F238E27FC236}">
                  <a16:creationId xmlns:a16="http://schemas.microsoft.com/office/drawing/2014/main" id="{3DD82286-02D2-4210-A797-5D502D44A38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50" name="Graphic 15">
              <a:extLst>
                <a:ext uri="{FF2B5EF4-FFF2-40B4-BE49-F238E27FC236}">
                  <a16:creationId xmlns:a16="http://schemas.microsoft.com/office/drawing/2014/main" id="{735449F4-80DA-4E06-B3B6-B9F519F4A63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51" name="Graphic 15">
              <a:extLst>
                <a:ext uri="{FF2B5EF4-FFF2-40B4-BE49-F238E27FC236}">
                  <a16:creationId xmlns:a16="http://schemas.microsoft.com/office/drawing/2014/main" id="{61FABA3B-05B6-433C-90F9-8D9691A8406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E1FEBA45-D0A3-4091-9956-161EDA21A0D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561218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1CD916-926A-C55C-4EA6-11DE5692AA42}"/>
              </a:ext>
            </a:extLst>
          </p:cNvPr>
          <p:cNvSpPr>
            <a:spLocks noGrp="1"/>
          </p:cNvSpPr>
          <p:nvPr>
            <p:ph type="title"/>
          </p:nvPr>
        </p:nvSpPr>
        <p:spPr/>
        <p:txBody>
          <a:bodyPr/>
          <a:lstStyle/>
          <a:p>
            <a:r>
              <a:rPr lang="el-GR" dirty="0"/>
              <a:t/>
            </a:r>
            <a:br>
              <a:rPr lang="el-GR" dirty="0"/>
            </a:br>
            <a:endParaRPr lang="el-GR"/>
          </a:p>
        </p:txBody>
      </p:sp>
      <p:sp>
        <p:nvSpPr>
          <p:cNvPr id="3" name="Θέση περιεχομένου 2">
            <a:extLst>
              <a:ext uri="{FF2B5EF4-FFF2-40B4-BE49-F238E27FC236}">
                <a16:creationId xmlns:a16="http://schemas.microsoft.com/office/drawing/2014/main" id="{55C9A4F7-77B9-9BB3-9489-37C8378774CA}"/>
              </a:ext>
            </a:extLst>
          </p:cNvPr>
          <p:cNvSpPr>
            <a:spLocks noGrp="1"/>
          </p:cNvSpPr>
          <p:nvPr>
            <p:ph sz="half" idx="1"/>
          </p:nvPr>
        </p:nvSpPr>
        <p:spPr>
          <a:xfrm>
            <a:off x="534870" y="783820"/>
            <a:ext cx="4635999" cy="5393142"/>
          </a:xfrm>
        </p:spPr>
        <p:txBody>
          <a:bodyPr vert="horz" lIns="91440" tIns="45720" rIns="91440" bIns="45720" rtlCol="0" anchor="t">
            <a:noAutofit/>
          </a:bodyPr>
          <a:lstStyle/>
          <a:p>
            <a:r>
              <a:rPr lang="el-GR" sz="1800" dirty="0">
                <a:solidFill>
                  <a:srgbClr val="555555"/>
                </a:solidFill>
                <a:latin typeface="Arial"/>
                <a:ea typeface="Open Sans"/>
                <a:cs typeface="Open Sans"/>
              </a:rPr>
              <a:t>Η φυλή αυτή έχει κάποιες ιδιαιτερότητες που ίσως φανούν περίεργες σε εμάς που ζούμε στην πόλη. Για παράδειγμα πολλοί από αυτούς έχουν ως ενδυμασία δέρματα ζώων ενώ μόνο ένα μικρό μέρος των αγοριών της φυλής </a:t>
            </a:r>
            <a:r>
              <a:rPr lang="el-GR" sz="1800" dirty="0" err="1">
                <a:solidFill>
                  <a:srgbClr val="555555"/>
                </a:solidFill>
                <a:latin typeface="Arial"/>
                <a:ea typeface="Open Sans"/>
                <a:cs typeface="Open Sans"/>
              </a:rPr>
              <a:t>Χίμπα</a:t>
            </a:r>
            <a:r>
              <a:rPr lang="el-GR" sz="1800" dirty="0">
                <a:solidFill>
                  <a:srgbClr val="555555"/>
                </a:solidFill>
                <a:latin typeface="Arial"/>
                <a:ea typeface="Open Sans"/>
                <a:cs typeface="Open Sans"/>
              </a:rPr>
              <a:t> ντύνεται με         t-</a:t>
            </a:r>
            <a:r>
              <a:rPr lang="el-GR" sz="1800" dirty="0" err="1">
                <a:solidFill>
                  <a:srgbClr val="555555"/>
                </a:solidFill>
                <a:latin typeface="Arial"/>
                <a:ea typeface="Open Sans"/>
                <a:cs typeface="Open Sans"/>
              </a:rPr>
              <a:t>shirts</a:t>
            </a:r>
            <a:r>
              <a:rPr lang="el-GR" sz="1800" dirty="0">
                <a:solidFill>
                  <a:srgbClr val="555555"/>
                </a:solidFill>
                <a:latin typeface="Arial"/>
                <a:ea typeface="Open Sans"/>
                <a:cs typeface="Open Sans"/>
              </a:rPr>
              <a:t>. Ακόμα οι γυναίκες της φυλής ακολουθώντας τους δικούς τους ρυθμούς και χωρίς να δέχονται επιρροή από τα δυτικά πρότυπα αφήνουν πολλές φορές τα σώματα τους γυμνά εκτεθειμένα , κάτι που συμβαίνει από την νεαρή τους </a:t>
            </a:r>
            <a:r>
              <a:rPr lang="el-GR" sz="1800" dirty="0" err="1">
                <a:solidFill>
                  <a:srgbClr val="555555"/>
                </a:solidFill>
                <a:latin typeface="Arial"/>
                <a:ea typeface="Open Sans"/>
                <a:cs typeface="Open Sans"/>
              </a:rPr>
              <a:t>ηλικία.Την</a:t>
            </a:r>
            <a:r>
              <a:rPr lang="el-GR" sz="1800" dirty="0">
                <a:solidFill>
                  <a:srgbClr val="555555"/>
                </a:solidFill>
                <a:latin typeface="Arial"/>
                <a:ea typeface="Open Sans"/>
                <a:cs typeface="Open Sans"/>
              </a:rPr>
              <a:t> ίδια ενδυμασία φαίνεται να ακολουθούν και όταν βρίσκονται στην πόλη για </a:t>
            </a:r>
            <a:r>
              <a:rPr lang="el-GR" sz="1800" dirty="0" err="1">
                <a:solidFill>
                  <a:srgbClr val="555555"/>
                </a:solidFill>
                <a:latin typeface="Arial"/>
                <a:ea typeface="Open Sans"/>
                <a:cs typeface="Open Sans"/>
              </a:rPr>
              <a:t>αγορές.Κινούνται</a:t>
            </a:r>
            <a:r>
              <a:rPr lang="el-GR" sz="1800" dirty="0">
                <a:solidFill>
                  <a:srgbClr val="555555"/>
                </a:solidFill>
                <a:latin typeface="Arial"/>
                <a:ea typeface="Open Sans"/>
                <a:cs typeface="Open Sans"/>
              </a:rPr>
              <a:t> με φυσικότητα στον χώρο παρότι διαφέρουν πολύ από τις παραδοσιακές φορεσιές των υπόλοιπων γυναικών.</a:t>
            </a:r>
            <a:endParaRPr lang="el-GR" sz="1800">
              <a:latin typeface="Arial"/>
            </a:endParaRPr>
          </a:p>
        </p:txBody>
      </p:sp>
      <p:pic>
        <p:nvPicPr>
          <p:cNvPr id="8" name="Θέση περιεχομένου 7" descr="Εικόνα που περιέχει ανθρώπινο πρόσωπο, άτομο, εξωτερικός χώρος/ύπαιθρος, έδαφος&#10;&#10;Το περιεχόμενο που δημιουργείται από ΑΙ μπορεί να μην είναι σωστό.">
            <a:extLst>
              <a:ext uri="{FF2B5EF4-FFF2-40B4-BE49-F238E27FC236}">
                <a16:creationId xmlns:a16="http://schemas.microsoft.com/office/drawing/2014/main" id="{B537932C-2040-4D1E-7D44-DCF6B7D92B55}"/>
              </a:ext>
            </a:extLst>
          </p:cNvPr>
          <p:cNvPicPr>
            <a:picLocks noGrp="1" noChangeAspect="1"/>
          </p:cNvPicPr>
          <p:nvPr>
            <p:ph sz="half" idx="2"/>
          </p:nvPr>
        </p:nvPicPr>
        <p:blipFill>
          <a:blip r:embed="rId2"/>
          <a:stretch>
            <a:fillRect/>
          </a:stretch>
        </p:blipFill>
        <p:spPr>
          <a:xfrm>
            <a:off x="6868955" y="1702938"/>
            <a:ext cx="4358053" cy="3827585"/>
          </a:xfrm>
          <a:prstGeom prst="rect">
            <a:avLst/>
          </a:prstGeom>
        </p:spPr>
      </p:pic>
    </p:spTree>
    <p:extLst>
      <p:ext uri="{BB962C8B-B14F-4D97-AF65-F5344CB8AC3E}">
        <p14:creationId xmlns:p14="http://schemas.microsoft.com/office/powerpoint/2010/main" val="3652844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FF651DB-41D3-BF99-1824-D6163B1DC347}"/>
              </a:ext>
            </a:extLst>
          </p:cNvPr>
          <p:cNvSpPr>
            <a:spLocks noGrp="1"/>
          </p:cNvSpPr>
          <p:nvPr>
            <p:ph sz="half" idx="1"/>
          </p:nvPr>
        </p:nvSpPr>
        <p:spPr/>
        <p:txBody>
          <a:bodyPr vert="horz" lIns="91440" tIns="45720" rIns="91440" bIns="45720" rtlCol="0" anchor="t">
            <a:noAutofit/>
          </a:bodyPr>
          <a:lstStyle/>
          <a:p>
            <a:r>
              <a:rPr lang="el-GR" sz="1600" dirty="0">
                <a:solidFill>
                  <a:srgbClr val="555555"/>
                </a:solidFill>
                <a:latin typeface="Arial"/>
                <a:ea typeface="Open Sans"/>
                <a:cs typeface="Open Sans"/>
              </a:rPr>
              <a:t>Στις γυναίκες της φυλής </a:t>
            </a:r>
            <a:r>
              <a:rPr lang="el-GR" sz="1600" dirty="0" err="1">
                <a:solidFill>
                  <a:srgbClr val="555555"/>
                </a:solidFill>
                <a:latin typeface="Arial"/>
                <a:ea typeface="Open Sans"/>
                <a:cs typeface="Open Sans"/>
              </a:rPr>
              <a:t>Χίμπα</a:t>
            </a:r>
            <a:r>
              <a:rPr lang="el-GR" sz="1600" dirty="0">
                <a:solidFill>
                  <a:srgbClr val="555555"/>
                </a:solidFill>
                <a:latin typeface="Arial"/>
                <a:ea typeface="Open Sans"/>
                <a:cs typeface="Open Sans"/>
              </a:rPr>
              <a:t> τους αρέσει ακόμα να καλλωπίζονται φτιάχνοντας τα μαλλιά τους πλεξούδες χρησιμοποιώντας πάστες φτιαγμένες από αρωματική ρητίνη του θάμνου </a:t>
            </a:r>
            <a:r>
              <a:rPr lang="el-GR" sz="1600" dirty="0" err="1">
                <a:solidFill>
                  <a:srgbClr val="555555"/>
                </a:solidFill>
                <a:latin typeface="Arial"/>
                <a:ea typeface="Open Sans"/>
                <a:cs typeface="Open Sans"/>
              </a:rPr>
              <a:t>omazumba</a:t>
            </a:r>
            <a:r>
              <a:rPr lang="el-GR" sz="1600" dirty="0">
                <a:solidFill>
                  <a:srgbClr val="555555"/>
                </a:solidFill>
                <a:latin typeface="Arial"/>
                <a:ea typeface="Open Sans"/>
                <a:cs typeface="Open Sans"/>
              </a:rPr>
              <a:t> μαζί με ζωικό λίπος και κόκκινη πέτρα. Αυτήν την πάστα την αλείφουν πολλές φόρες και στο σώμα τους καθώς τους αφήνει </a:t>
            </a:r>
            <a:r>
              <a:rPr lang="el-GR" sz="1600" dirty="0" err="1">
                <a:solidFill>
                  <a:srgbClr val="555555"/>
                </a:solidFill>
                <a:latin typeface="Arial"/>
                <a:ea typeface="Open Sans"/>
                <a:cs typeface="Open Sans"/>
              </a:rPr>
              <a:t>λάμψη.Η</a:t>
            </a:r>
            <a:r>
              <a:rPr lang="el-GR" sz="1600" dirty="0">
                <a:solidFill>
                  <a:srgbClr val="555555"/>
                </a:solidFill>
                <a:latin typeface="Arial"/>
                <a:ea typeface="Open Sans"/>
                <a:cs typeface="Open Sans"/>
              </a:rPr>
              <a:t> προσωπική τους κατάσταση μπορεί επίσης να φανεί από το χτένισμα των μαλλιών τους καθώς όσες είναι παντρεμένες για έναν χρόνο ή έχουν παιδί φοράνε στο κεφάλι τους το </a:t>
            </a:r>
            <a:r>
              <a:rPr lang="el-GR" sz="1600" dirty="0" err="1">
                <a:solidFill>
                  <a:srgbClr val="555555"/>
                </a:solidFill>
                <a:latin typeface="Arial"/>
                <a:ea typeface="Open Sans"/>
                <a:cs typeface="Open Sans"/>
              </a:rPr>
              <a:t>Erembe</a:t>
            </a:r>
            <a:r>
              <a:rPr lang="el-GR" sz="1600" dirty="0">
                <a:solidFill>
                  <a:srgbClr val="555555"/>
                </a:solidFill>
                <a:latin typeface="Arial"/>
                <a:ea typeface="Open Sans"/>
                <a:cs typeface="Open Sans"/>
              </a:rPr>
              <a:t> κάτι που μοιάζει σαν στέμμα και έχει φτιαχτεί από δέρμα κατσίκας ή πρόβατου και έχει μορφοποιηθεί από την πάστα που μάθαμε πριν.</a:t>
            </a:r>
            <a:endParaRPr lang="el-GR" sz="1600" dirty="0">
              <a:latin typeface="Arial"/>
              <a:cs typeface="Arial"/>
            </a:endParaRPr>
          </a:p>
        </p:txBody>
      </p:sp>
      <p:pic>
        <p:nvPicPr>
          <p:cNvPr id="5" name="Θέση περιεχομένου 4" descr="Εικόνα που περιέχει εξωτερικός χώρος/ύπαιθρος, ουρανός, άτομο, αξεσουάρ μόδας&#10;&#10;Το περιεχόμενο που δημιουργείται από ΑΙ μπορεί να μην είναι σωστό.">
            <a:extLst>
              <a:ext uri="{FF2B5EF4-FFF2-40B4-BE49-F238E27FC236}">
                <a16:creationId xmlns:a16="http://schemas.microsoft.com/office/drawing/2014/main" id="{9C319503-34AF-8196-33CB-7A84AAFA988A}"/>
              </a:ext>
            </a:extLst>
          </p:cNvPr>
          <p:cNvPicPr>
            <a:picLocks noGrp="1" noChangeAspect="1"/>
          </p:cNvPicPr>
          <p:nvPr>
            <p:ph sz="half" idx="2"/>
          </p:nvPr>
        </p:nvPicPr>
        <p:blipFill>
          <a:blip r:embed="rId2"/>
          <a:stretch>
            <a:fillRect/>
          </a:stretch>
        </p:blipFill>
        <p:spPr>
          <a:xfrm>
            <a:off x="6582813" y="2116921"/>
            <a:ext cx="3377591" cy="3943088"/>
          </a:xfrm>
          <a:prstGeom prst="rect">
            <a:avLst/>
          </a:prstGeom>
        </p:spPr>
      </p:pic>
    </p:spTree>
    <p:extLst>
      <p:ext uri="{BB962C8B-B14F-4D97-AF65-F5344CB8AC3E}">
        <p14:creationId xmlns:p14="http://schemas.microsoft.com/office/powerpoint/2010/main" val="41655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49F7B4-759F-294A-59B6-FB48263438B5}"/>
              </a:ext>
            </a:extLst>
          </p:cNvPr>
          <p:cNvSpPr>
            <a:spLocks noGrp="1"/>
          </p:cNvSpPr>
          <p:nvPr>
            <p:ph type="title"/>
          </p:nvPr>
        </p:nvSpPr>
        <p:spPr/>
        <p:txBody>
          <a:bodyPr/>
          <a:lstStyle/>
          <a:p>
            <a:r>
              <a:rPr lang="el-GR" dirty="0"/>
              <a:t/>
            </a:r>
            <a:br>
              <a:rPr lang="el-GR" dirty="0"/>
            </a:br>
            <a:endParaRPr lang="el-GR"/>
          </a:p>
        </p:txBody>
      </p:sp>
      <p:sp>
        <p:nvSpPr>
          <p:cNvPr id="3" name="Θέση περιεχομένου 2">
            <a:extLst>
              <a:ext uri="{FF2B5EF4-FFF2-40B4-BE49-F238E27FC236}">
                <a16:creationId xmlns:a16="http://schemas.microsoft.com/office/drawing/2014/main" id="{DBEE8FE2-AF71-9ABA-27CF-89218E8C8D87}"/>
              </a:ext>
            </a:extLst>
          </p:cNvPr>
          <p:cNvSpPr>
            <a:spLocks noGrp="1"/>
          </p:cNvSpPr>
          <p:nvPr>
            <p:ph sz="half" idx="1"/>
          </p:nvPr>
        </p:nvSpPr>
        <p:spPr>
          <a:xfrm>
            <a:off x="546593" y="89749"/>
            <a:ext cx="4624276" cy="6087213"/>
          </a:xfrm>
        </p:spPr>
        <p:txBody>
          <a:bodyPr vert="horz" lIns="91440" tIns="45720" rIns="91440" bIns="45720" rtlCol="0" anchor="t">
            <a:noAutofit/>
          </a:bodyPr>
          <a:lstStyle/>
          <a:p>
            <a:r>
              <a:rPr lang="el-GR" sz="1600" dirty="0">
                <a:solidFill>
                  <a:srgbClr val="555555"/>
                </a:solidFill>
                <a:latin typeface="Arial"/>
                <a:ea typeface="Open Sans"/>
                <a:cs typeface="Open Sans"/>
              </a:rPr>
              <a:t>Οι </a:t>
            </a:r>
            <a:r>
              <a:rPr lang="el-GR" sz="1600" dirty="0" err="1">
                <a:solidFill>
                  <a:srgbClr val="555555"/>
                </a:solidFill>
                <a:latin typeface="Arial"/>
                <a:ea typeface="Open Sans"/>
                <a:cs typeface="Open Sans"/>
              </a:rPr>
              <a:t>Χίμπα</a:t>
            </a:r>
            <a:r>
              <a:rPr lang="el-GR" sz="1600" dirty="0">
                <a:solidFill>
                  <a:srgbClr val="555555"/>
                </a:solidFill>
                <a:latin typeface="Arial"/>
                <a:ea typeface="Open Sans"/>
                <a:cs typeface="Open Sans"/>
              </a:rPr>
              <a:t> είναι πολυγαμικοί, και η γυναίκα αλλά και ο άντρας μπορεί ελεύθερα να έχει πολλούς συζύγους ταυτόχρονα. Οι γυναίκες της φυλής παντρεύονται από μικρή ηλικία τον άντρα που ο πατέρας τους θα αποφασίσει. Ο γαμπρός οφείλει να δώσει βοοειδή στην οικογένεια της νύφης ως προίκα καθώς στην φυλή </a:t>
            </a:r>
            <a:r>
              <a:rPr lang="el-GR" sz="1600" dirty="0" err="1">
                <a:solidFill>
                  <a:srgbClr val="555555"/>
                </a:solidFill>
                <a:latin typeface="Arial"/>
                <a:ea typeface="Open Sans"/>
                <a:cs typeface="Open Sans"/>
              </a:rPr>
              <a:t>τουΗ</a:t>
            </a:r>
            <a:r>
              <a:rPr lang="el-GR" sz="1600" dirty="0">
                <a:solidFill>
                  <a:srgbClr val="555555"/>
                </a:solidFill>
                <a:latin typeface="Arial"/>
                <a:ea typeface="Open Sans"/>
                <a:cs typeface="Open Sans"/>
              </a:rPr>
              <a:t> εγκυμοσύνη στην φυλή των </a:t>
            </a:r>
            <a:r>
              <a:rPr lang="el-GR" sz="1600" dirty="0" err="1">
                <a:solidFill>
                  <a:srgbClr val="555555"/>
                </a:solidFill>
                <a:latin typeface="Arial"/>
                <a:ea typeface="Open Sans"/>
                <a:cs typeface="Open Sans"/>
              </a:rPr>
              <a:t>Χίμπα</a:t>
            </a:r>
            <a:r>
              <a:rPr lang="el-GR" sz="1600" dirty="0">
                <a:solidFill>
                  <a:srgbClr val="555555"/>
                </a:solidFill>
                <a:latin typeface="Arial"/>
                <a:ea typeface="Open Sans"/>
                <a:cs typeface="Open Sans"/>
              </a:rPr>
              <a:t> πιστεύεται πως ξεκινά από την στιγμή που η γυναίκα θα σκεφτεί όταν είναι μόνη το μωρό ως μια ιδέα και τότε θα περιμένει να της έρθει στο μυαλό ένα τραγούδι (το τραγούδι της γέννησης). Όταν λοιπόν η μέλλουσα μητέρα ακούσει το τραγούδι αυτό το μαθαίνει στο σύζυγο της . Ύστερα όλη η φυλή είναι και εκείνη αναγκασμένη να μάθει το τραγούδι καθώς το τραγούδι  θα «κυνηγάει» το βρέφος σ” όλη του την ζωή. Θα του το τραγουδάνε από την γέννηση του μέχρι και στον θάνατο του. </a:t>
            </a:r>
          </a:p>
        </p:txBody>
      </p:sp>
      <p:pic>
        <p:nvPicPr>
          <p:cNvPr id="11" name="Θέση περιεχομένου 10" descr="Εικόνα που περιέχει άτομο, ανθρώπινο πρόσωπο, αγόρι, ουρανός&#10;&#10;Το περιεχόμενο που δημιουργείται από ΑΙ μπορεί να μην είναι σωστό.">
            <a:extLst>
              <a:ext uri="{FF2B5EF4-FFF2-40B4-BE49-F238E27FC236}">
                <a16:creationId xmlns:a16="http://schemas.microsoft.com/office/drawing/2014/main" id="{D6830633-1B61-4B3B-BB1D-9B1D020791BF}"/>
              </a:ext>
            </a:extLst>
          </p:cNvPr>
          <p:cNvPicPr>
            <a:picLocks noGrp="1" noChangeAspect="1"/>
          </p:cNvPicPr>
          <p:nvPr>
            <p:ph sz="half" idx="2"/>
          </p:nvPr>
        </p:nvPicPr>
        <p:blipFill>
          <a:blip r:embed="rId2"/>
          <a:stretch>
            <a:fillRect/>
          </a:stretch>
        </p:blipFill>
        <p:spPr>
          <a:xfrm>
            <a:off x="6097104" y="1215503"/>
            <a:ext cx="4411640" cy="3136334"/>
          </a:xfrm>
          <a:prstGeom prst="rect">
            <a:avLst/>
          </a:prstGeom>
        </p:spPr>
      </p:pic>
    </p:spTree>
    <p:extLst>
      <p:ext uri="{BB962C8B-B14F-4D97-AF65-F5344CB8AC3E}">
        <p14:creationId xmlns:p14="http://schemas.microsoft.com/office/powerpoint/2010/main" val="1306131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E1588C-CB3A-BAFB-D9E3-52B91B6EFCBC}"/>
              </a:ext>
            </a:extLst>
          </p:cNvPr>
          <p:cNvSpPr txBox="1"/>
          <p:nvPr/>
        </p:nvSpPr>
        <p:spPr>
          <a:xfrm>
            <a:off x="1330320" y="1330320"/>
            <a:ext cx="8257667"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2400" dirty="0">
                <a:latin typeface="Arial"/>
                <a:cs typeface="Arial"/>
              </a:rPr>
              <a:t>Ευχαριστούμε που παρακολουθήσατε την παρουσίασή μας </a:t>
            </a:r>
          </a:p>
        </p:txBody>
      </p:sp>
      <p:sp>
        <p:nvSpPr>
          <p:cNvPr id="5" name="TextBox 4">
            <a:extLst>
              <a:ext uri="{FF2B5EF4-FFF2-40B4-BE49-F238E27FC236}">
                <a16:creationId xmlns:a16="http://schemas.microsoft.com/office/drawing/2014/main" id="{0B1548D9-3404-8986-D7CA-7FE4437A11B4}"/>
              </a:ext>
            </a:extLst>
          </p:cNvPr>
          <p:cNvSpPr txBox="1"/>
          <p:nvPr/>
        </p:nvSpPr>
        <p:spPr>
          <a:xfrm>
            <a:off x="7389529" y="3164286"/>
            <a:ext cx="4030758"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2400" dirty="0" err="1">
                <a:latin typeface="Arial"/>
                <a:cs typeface="Arial"/>
              </a:rPr>
              <a:t>Μαριαλένα</a:t>
            </a:r>
            <a:r>
              <a:rPr lang="el-GR" sz="2400" dirty="0">
                <a:latin typeface="Arial"/>
                <a:cs typeface="Arial"/>
              </a:rPr>
              <a:t> </a:t>
            </a:r>
            <a:r>
              <a:rPr lang="el-GR" sz="2400" dirty="0" err="1">
                <a:latin typeface="Arial"/>
                <a:cs typeface="Arial"/>
              </a:rPr>
              <a:t>Σάλλα</a:t>
            </a:r>
            <a:r>
              <a:rPr lang="el-GR" sz="2400" dirty="0">
                <a:latin typeface="Arial"/>
                <a:cs typeface="Arial"/>
              </a:rPr>
              <a:t> </a:t>
            </a:r>
          </a:p>
          <a:p>
            <a:r>
              <a:rPr lang="el-GR" sz="2400" dirty="0">
                <a:latin typeface="Arial"/>
                <a:cs typeface="Arial"/>
              </a:rPr>
              <a:t>και</a:t>
            </a:r>
          </a:p>
          <a:p>
            <a:r>
              <a:rPr lang="el-GR" sz="2400" dirty="0">
                <a:latin typeface="Arial"/>
                <a:cs typeface="Arial"/>
              </a:rPr>
              <a:t>Αναστασία Σοφού</a:t>
            </a:r>
          </a:p>
        </p:txBody>
      </p:sp>
    </p:spTree>
    <p:extLst>
      <p:ext uri="{BB962C8B-B14F-4D97-AF65-F5344CB8AC3E}">
        <p14:creationId xmlns:p14="http://schemas.microsoft.com/office/powerpoint/2010/main" val="2366132796"/>
      </p:ext>
    </p:extLst>
  </p:cSld>
  <p:clrMapOvr>
    <a:masterClrMapping/>
  </p:clrMapOvr>
</p:sld>
</file>

<file path=ppt/theme/theme1.xml><?xml version="1.0" encoding="utf-8"?>
<a:theme xmlns:a="http://schemas.openxmlformats.org/drawingml/2006/main" name="RocaVTI">
  <a:themeElements>
    <a:clrScheme name="Custom 101">
      <a:dk1>
        <a:sysClr val="windowText" lastClr="000000"/>
      </a:dk1>
      <a:lt1>
        <a:sysClr val="window" lastClr="FFFFFF"/>
      </a:lt1>
      <a:dk2>
        <a:srgbClr val="463443"/>
      </a:dk2>
      <a:lt2>
        <a:srgbClr val="F3F0E9"/>
      </a:lt2>
      <a:accent1>
        <a:srgbClr val="D45E5E"/>
      </a:accent1>
      <a:accent2>
        <a:srgbClr val="D49D8C"/>
      </a:accent2>
      <a:accent3>
        <a:srgbClr val="BF873A"/>
      </a:accent3>
      <a:accent4>
        <a:srgbClr val="C05050"/>
      </a:accent4>
      <a:accent5>
        <a:srgbClr val="A89F68"/>
      </a:accent5>
      <a:accent6>
        <a:srgbClr val="8F6B8A"/>
      </a:accent6>
      <a:hlink>
        <a:srgbClr val="D75681"/>
      </a:hlink>
      <a:folHlink>
        <a:srgbClr val="6C9D92"/>
      </a:folHlink>
    </a:clrScheme>
    <a:fontScheme name="Custom 36">
      <a:majorFont>
        <a:latin typeface="Georgia Pro Semibold"/>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ocaVTI" id="{D79FE1D1-0489-4A69-8531-D0B8CDC31CBE}" vid="{CEBA7FE6-C04B-474E-964F-B022887AD13B}"/>
    </a:ext>
  </a:extLst>
</a:theme>
</file>

<file path=docProps/app.xml><?xml version="1.0" encoding="utf-8"?>
<Properties xmlns="http://schemas.openxmlformats.org/officeDocument/2006/extended-properties" xmlns:vt="http://schemas.openxmlformats.org/officeDocument/2006/docPropsVTypes">
  <TotalTime>0</TotalTime>
  <Words>363</Words>
  <Application>Microsoft Office PowerPoint</Application>
  <PresentationFormat>Ευρεία οθόνη</PresentationFormat>
  <Paragraphs>15</Paragraphs>
  <Slides>7</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7</vt:i4>
      </vt:variant>
    </vt:vector>
  </HeadingPairs>
  <TitlesOfParts>
    <vt:vector size="14" baseType="lpstr">
      <vt:lpstr>Arial</vt:lpstr>
      <vt:lpstr>Avenir Next LT Pro</vt:lpstr>
      <vt:lpstr>Avenir Next LT Pro Light</vt:lpstr>
      <vt:lpstr>Browallia New</vt:lpstr>
      <vt:lpstr>Georgia Pro Semibold</vt:lpstr>
      <vt:lpstr>Open Sans</vt:lpstr>
      <vt:lpstr>RocaVTI</vt:lpstr>
      <vt:lpstr>Himba</vt:lpstr>
      <vt:lpstr> </vt:lpstr>
      <vt:lpstr> </vt:lpstr>
      <vt:lpstr> </vt:lpstr>
      <vt:lpstr>Παρουσίαση του PowerPoint</vt:lpstr>
      <vt:lpstr> </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220</cp:revision>
  <dcterms:created xsi:type="dcterms:W3CDTF">2012-08-02T13:11:46Z</dcterms:created>
  <dcterms:modified xsi:type="dcterms:W3CDTF">2025-11-24T16:53:35Z</dcterms:modified>
</cp:coreProperties>
</file>