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6" r:id="rId21"/>
    <p:sldId id="272" r:id="rId22"/>
    <p:sldId id="273" r:id="rId23"/>
    <p:sldId id="281" r:id="rId24"/>
    <p:sldId id="284" r:id="rId25"/>
    <p:sldId id="282" r:id="rId26"/>
    <p:sldId id="285" r:id="rId27"/>
    <p:sldId id="280" r:id="rId28"/>
    <p:sldId id="283" r:id="rId29"/>
    <p:sldId id="297" r:id="rId30"/>
    <p:sldId id="298" r:id="rId31"/>
    <p:sldId id="299" r:id="rId32"/>
    <p:sldId id="300" r:id="rId33"/>
    <p:sldId id="304" r:id="rId34"/>
    <p:sldId id="305" r:id="rId35"/>
    <p:sldId id="277" r:id="rId36"/>
    <p:sldId id="278" r:id="rId37"/>
    <p:sldId id="279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E271-B3EB-4F8A-A2B1-EB1D58FE107B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81AB-9158-4D4E-AB48-2B4BC2357614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Σχολική Εφημερίδα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i="1" dirty="0" smtClean="0"/>
              <a:t>1</a:t>
            </a:r>
            <a:r>
              <a:rPr lang="el-GR" b="1" i="1" baseline="30000" dirty="0" smtClean="0"/>
              <a:t>ο</a:t>
            </a:r>
            <a:r>
              <a:rPr lang="el-GR" b="1" i="1" dirty="0" smtClean="0"/>
              <a:t> Δημοτικό Σχολείο Ασπροπύργου</a:t>
            </a:r>
            <a:endParaRPr lang="el-GR" b="1" i="1" dirty="0" smtClean="0"/>
          </a:p>
          <a:p>
            <a:r>
              <a:rPr lang="el-GR" b="1" i="1" dirty="0" smtClean="0"/>
              <a:t>Διευρυμένο Ολοήμερο</a:t>
            </a:r>
            <a:endParaRPr lang="el-GR" b="1" i="1" dirty="0" smtClean="0"/>
          </a:p>
          <a:p>
            <a:endParaRPr lang="el-GR" b="1" i="1" u="sng" dirty="0" smtClean="0"/>
          </a:p>
          <a:p>
            <a:r>
              <a:rPr lang="el-GR" b="1" i="1" u="sng" dirty="0" smtClean="0"/>
              <a:t>Δασκάλα τμήματος</a:t>
            </a:r>
            <a:r>
              <a:rPr lang="en-US" b="1" i="1" u="sng" dirty="0" smtClean="0"/>
              <a:t>: </a:t>
            </a:r>
            <a:endParaRPr lang="el-GR" b="1" i="1" u="sng" dirty="0" smtClean="0"/>
          </a:p>
          <a:p>
            <a:r>
              <a:rPr lang="el-GR" b="1" i="1" dirty="0" err="1" smtClean="0"/>
              <a:t>Παΐδα</a:t>
            </a:r>
            <a:r>
              <a:rPr lang="el-GR" b="1" i="1" dirty="0" smtClean="0"/>
              <a:t> Κωνσταντίνα</a:t>
            </a:r>
            <a:endParaRPr lang="el-GR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5786" y="428625"/>
            <a:ext cx="7286676" cy="5697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4414" y="642938"/>
            <a:ext cx="6715172" cy="54832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8662" y="714375"/>
            <a:ext cx="6929485" cy="550070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5918" y="500063"/>
            <a:ext cx="5572164" cy="56261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5790" y="642938"/>
            <a:ext cx="4112419" cy="54832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62212" y="500063"/>
            <a:ext cx="4219575" cy="56261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14546" y="857250"/>
            <a:ext cx="5000659" cy="52689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0232" y="785813"/>
            <a:ext cx="5572164" cy="53403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7356" y="642938"/>
            <a:ext cx="5715040" cy="54832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1670" y="642938"/>
            <a:ext cx="5000660" cy="54832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Αρθρογράφοι</a:t>
            </a:r>
            <a:endParaRPr lang="el-GR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err="1" smtClean="0"/>
              <a:t>Μίρνα</a:t>
            </a:r>
            <a:r>
              <a:rPr lang="el-GR" dirty="0" smtClean="0"/>
              <a:t>, Σάββας, Γιάννης, </a:t>
            </a:r>
            <a:r>
              <a:rPr lang="el-GR" dirty="0" err="1" smtClean="0"/>
              <a:t>Ντονίκα</a:t>
            </a:r>
            <a:r>
              <a:rPr lang="el-GR" dirty="0" smtClean="0"/>
              <a:t>, </a:t>
            </a:r>
            <a:r>
              <a:rPr lang="el-GR" dirty="0" err="1" smtClean="0"/>
              <a:t>Ματιάν</a:t>
            </a:r>
            <a:r>
              <a:rPr lang="el-GR" dirty="0" smtClean="0"/>
              <a:t>, Ραφαέλα, </a:t>
            </a:r>
            <a:r>
              <a:rPr lang="el-GR" dirty="0" err="1" smtClean="0"/>
              <a:t>Σιντορέλα</a:t>
            </a:r>
            <a:r>
              <a:rPr lang="el-GR" dirty="0" smtClean="0"/>
              <a:t>, Αμαλία, Μελίνα, </a:t>
            </a:r>
            <a:r>
              <a:rPr lang="el-GR" dirty="0" err="1" smtClean="0"/>
              <a:t>Νοέλ</a:t>
            </a:r>
            <a:r>
              <a:rPr lang="el-GR" dirty="0" smtClean="0"/>
              <a:t>, Ισιδώρα, </a:t>
            </a:r>
            <a:r>
              <a:rPr lang="el-GR" dirty="0" err="1" smtClean="0"/>
              <a:t>Ντιονίς</a:t>
            </a:r>
            <a:r>
              <a:rPr lang="el-GR" dirty="0" smtClean="0"/>
              <a:t>, Άγγελος, </a:t>
            </a:r>
            <a:r>
              <a:rPr lang="el-GR" dirty="0" err="1" smtClean="0"/>
              <a:t>Κλέα</a:t>
            </a:r>
            <a:r>
              <a:rPr lang="el-GR" dirty="0" smtClean="0"/>
              <a:t>, Ιωάννα, </a:t>
            </a:r>
            <a:r>
              <a:rPr lang="el-GR" dirty="0" err="1" smtClean="0"/>
              <a:t>Αναστάσης</a:t>
            </a:r>
            <a:r>
              <a:rPr lang="el-GR" dirty="0" smtClean="0"/>
              <a:t>, </a:t>
            </a:r>
            <a:r>
              <a:rPr lang="el-GR" dirty="0" err="1" smtClean="0"/>
              <a:t>Μαγιάρ</a:t>
            </a:r>
            <a:r>
              <a:rPr lang="el-GR" dirty="0" smtClean="0"/>
              <a:t>, Έλλη, </a:t>
            </a:r>
            <a:r>
              <a:rPr lang="el-GR" dirty="0" err="1" smtClean="0"/>
              <a:t>Ελεάννα</a:t>
            </a:r>
            <a:r>
              <a:rPr lang="el-GR" dirty="0" smtClean="0"/>
              <a:t>, Δημήτρης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4480" y="642938"/>
            <a:ext cx="5929354" cy="578645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5852" y="714375"/>
            <a:ext cx="5857915" cy="54117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4414" y="642938"/>
            <a:ext cx="6429420" cy="54832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28794" y="571500"/>
            <a:ext cx="5286411" cy="55546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0232" y="785813"/>
            <a:ext cx="5214974" cy="5340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28" y="642938"/>
            <a:ext cx="5857916" cy="54832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4480" y="714375"/>
            <a:ext cx="5500725" cy="54117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28" y="785813"/>
            <a:ext cx="6643734" cy="53403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480"/>
            <a:ext cx="7302500" cy="2634615"/>
          </a:xfrm>
        </p:spPr>
        <p:txBody>
          <a:bodyPr/>
          <a:p>
            <a:endParaRPr lang="en-US"/>
          </a:p>
        </p:txBody>
      </p:sp>
      <p:pic>
        <p:nvPicPr>
          <p:cNvPr id="5" name="Picture 4" descr="IMG_5123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572135"/>
            <a:ext cx="6695440" cy="61144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1595" y="332740"/>
            <a:ext cx="5907405" cy="5047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Θεματολογία</a:t>
            </a:r>
            <a:endParaRPr lang="el-GR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Τέχνη</a:t>
            </a:r>
            <a:endParaRPr lang="el-GR" dirty="0" smtClean="0"/>
          </a:p>
          <a:p>
            <a:r>
              <a:rPr lang="el-GR" dirty="0" smtClean="0"/>
              <a:t>Περιβάλλον</a:t>
            </a:r>
            <a:endParaRPr lang="el-GR" dirty="0" smtClean="0"/>
          </a:p>
          <a:p>
            <a:r>
              <a:rPr lang="el-GR" dirty="0" smtClean="0"/>
              <a:t>Αθλητισμός</a:t>
            </a:r>
            <a:endParaRPr lang="el-GR" dirty="0" smtClean="0"/>
          </a:p>
          <a:p>
            <a:r>
              <a:rPr lang="el-GR" dirty="0" smtClean="0"/>
              <a:t>Σχολικός εκφοβισμός</a:t>
            </a:r>
            <a:endParaRPr lang="el-GR" dirty="0" smtClean="0"/>
          </a:p>
          <a:p>
            <a:r>
              <a:rPr lang="el-GR" dirty="0" smtClean="0"/>
              <a:t>Σχολικοί κανόνες</a:t>
            </a:r>
            <a:endParaRPr lang="el-GR" dirty="0" smtClean="0"/>
          </a:p>
          <a:p>
            <a:r>
              <a:rPr lang="el-GR" dirty="0" smtClean="0"/>
              <a:t>Όμορφα και άσχημα συναισθήματα</a:t>
            </a:r>
            <a:endParaRPr lang="el-GR" dirty="0" smtClean="0"/>
          </a:p>
          <a:p>
            <a:r>
              <a:rPr lang="el-GR" dirty="0" smtClean="0"/>
              <a:t>Σπαζοκεφαλιές</a:t>
            </a:r>
            <a:endParaRPr lang="el-G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8214360"/>
            <a:ext cx="8229600" cy="584835"/>
          </a:xfrm>
        </p:spPr>
        <p:txBody>
          <a:bodyPr/>
          <a:p>
            <a:endParaRPr lang="en-US"/>
          </a:p>
        </p:txBody>
      </p:sp>
      <p:pic>
        <p:nvPicPr>
          <p:cNvPr id="4" name="Picture 3" descr="IMG_51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88595"/>
            <a:ext cx="5143500" cy="62706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885" y="535940"/>
            <a:ext cx="6047105" cy="57804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6595" y="621030"/>
            <a:ext cx="5777230" cy="58699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404495"/>
            <a:ext cx="4509770" cy="60140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0166" y="571500"/>
            <a:ext cx="5500725" cy="55546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57290" y="714375"/>
            <a:ext cx="5857915" cy="541178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9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7356" y="857250"/>
            <a:ext cx="5643601" cy="52689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5918" y="357166"/>
            <a:ext cx="5929353" cy="576899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28" y="642938"/>
            <a:ext cx="6429420" cy="5483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0167" y="571500"/>
            <a:ext cx="6286544" cy="55546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3042" y="357166"/>
            <a:ext cx="5857916" cy="57689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3042" y="785813"/>
            <a:ext cx="6072230" cy="5340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4414" y="357166"/>
            <a:ext cx="6715171" cy="621510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Presentation</Application>
  <PresentationFormat>Προβολή στην οθόνη (4:3)</PresentationFormat>
  <Paragraphs>22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Microsoft YaHei</vt:lpstr>
      <vt:lpstr>Arial Unicode MS</vt:lpstr>
      <vt:lpstr>Θέμα του Office</vt:lpstr>
      <vt:lpstr>Σχολική Εφημερίδα</vt:lpstr>
      <vt:lpstr>Αρθρογράφοι</vt:lpstr>
      <vt:lpstr>Θεματολογία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Σχολική Εφημερίδα</dc:title>
  <dc:creator>User</dc:creator>
  <cp:lastModifiedBy>User</cp:lastModifiedBy>
  <cp:revision>8</cp:revision>
  <dcterms:created xsi:type="dcterms:W3CDTF">2024-02-09T11:02:00Z</dcterms:created>
  <dcterms:modified xsi:type="dcterms:W3CDTF">2024-03-13T10:47:27Z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471FACA8070D4645965253F31E452FF1_12</vt:lpwstr>
  </property>
  <property fmtid="{D5CDD505-2E9C-101B-9397-08002B2CF9AE}" pid="3" name="KSOProductBuildVer">
    <vt:lpwstr>1033-12.2.0.13489</vt:lpwstr>
  </property>
</Properties>
</file>