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5"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BBE54B0C-E2B7-4504-BE5D-7825CADBBE91}" type="slidenum">
              <a:rPr lang="el-GR" smtClean="0"/>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E54B0C-E2B7-4504-BE5D-7825CADBBE9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E54B0C-E2B7-4504-BE5D-7825CADBBE9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E54B0C-E2B7-4504-BE5D-7825CADBBE91}" type="slidenum">
              <a:rPr lang="el-GR" smtClean="0"/>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BBE54B0C-E2B7-4504-BE5D-7825CADBBE91}"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E54B0C-E2B7-4504-BE5D-7825CADBBE91}" type="slidenum">
              <a:rPr lang="el-GR" smtClean="0"/>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BE54B0C-E2B7-4504-BE5D-7825CADBBE91}" type="slidenum">
              <a:rPr lang="el-GR" smtClean="0"/>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BE54B0C-E2B7-4504-BE5D-7825CADBBE9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BE54B0C-E2B7-4504-BE5D-7825CADBBE9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E54B0C-E2B7-4504-BE5D-7825CADBBE91}" type="slidenum">
              <a:rPr lang="el-GR" smtClean="0"/>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6533B8E-3F16-4168-93F2-C5F9F32F2789}" type="datetimeFigureOut">
              <a:rPr lang="el-GR" smtClean="0"/>
              <a:t>25/2/2015</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BBE54B0C-E2B7-4504-BE5D-7825CADBBE91}" type="slidenum">
              <a:rPr lang="el-GR" smtClean="0"/>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6533B8E-3F16-4168-93F2-C5F9F32F2789}" type="datetimeFigureOut">
              <a:rPr lang="el-GR" smtClean="0"/>
              <a:t>25/2/2015</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BE54B0C-E2B7-4504-BE5D-7825CADBBE9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42910" y="4000504"/>
            <a:ext cx="7929618" cy="1428760"/>
          </a:xfrm>
        </p:spPr>
        <p:txBody>
          <a:bodyPr>
            <a:normAutofit/>
          </a:bodyPr>
          <a:lstStyle/>
          <a:p>
            <a:r>
              <a:rPr lang="el-GR" sz="3200" b="1" dirty="0" smtClean="0">
                <a:solidFill>
                  <a:schemeClr val="accent1">
                    <a:lumMod val="75000"/>
                  </a:schemeClr>
                </a:solidFill>
              </a:rPr>
              <a:t>Εκπαιδευτική επίσκεψη στο Μουσείο Ύδρευσης Θεσσαλονίκης</a:t>
            </a:r>
          </a:p>
          <a:p>
            <a:endParaRPr lang="el-GR" dirty="0">
              <a:solidFill>
                <a:schemeClr val="accent1">
                  <a:lumMod val="75000"/>
                </a:schemeClr>
              </a:solidFill>
            </a:endParaRPr>
          </a:p>
        </p:txBody>
      </p:sp>
      <p:sp>
        <p:nvSpPr>
          <p:cNvPr id="2" name="1 - Τίτλος"/>
          <p:cNvSpPr>
            <a:spLocks noGrp="1"/>
          </p:cNvSpPr>
          <p:nvPr>
            <p:ph type="ctrTitle"/>
          </p:nvPr>
        </p:nvSpPr>
        <p:spPr>
          <a:xfrm>
            <a:off x="685800" y="1714488"/>
            <a:ext cx="7772400" cy="928694"/>
          </a:xfrm>
        </p:spPr>
        <p:txBody>
          <a:bodyPr>
            <a:normAutofit/>
          </a:bodyPr>
          <a:lstStyle/>
          <a:p>
            <a:r>
              <a:rPr lang="el-GR" dirty="0" smtClean="0"/>
              <a:t>1</a:t>
            </a:r>
            <a:r>
              <a:rPr lang="el-GR" baseline="30000" dirty="0" smtClean="0"/>
              <a:t>ο</a:t>
            </a:r>
            <a:r>
              <a:rPr lang="el-GR" dirty="0" smtClean="0"/>
              <a:t> Δημοτικό Σχολείο Αμπελοκήπων</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SC09498.JPG"/>
          <p:cNvPicPr>
            <a:picLocks noChangeAspect="1"/>
          </p:cNvPicPr>
          <p:nvPr/>
        </p:nvPicPr>
        <p:blipFill>
          <a:blip r:embed="rId2" cstate="print"/>
          <a:stretch>
            <a:fillRect/>
          </a:stretch>
        </p:blipFill>
        <p:spPr>
          <a:xfrm>
            <a:off x="1000100" y="642918"/>
            <a:ext cx="7239019" cy="54292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20" y="214290"/>
            <a:ext cx="8401080" cy="6429420"/>
          </a:xfrm>
        </p:spPr>
        <p:txBody>
          <a:bodyPr>
            <a:normAutofit fontScale="92500" lnSpcReduction="10000"/>
          </a:bodyPr>
          <a:lstStyle/>
          <a:p>
            <a:pPr algn="ctr">
              <a:buNone/>
            </a:pPr>
            <a:r>
              <a:rPr lang="el-GR" b="1" dirty="0" smtClean="0"/>
              <a:t>Εκπαιδευτική επίσκεψη από τους μαθητές της Β’ και Δ’ τάξης στο Μουσείο Ύδρευσης </a:t>
            </a:r>
            <a:r>
              <a:rPr lang="el-GR" b="1" dirty="0" smtClean="0"/>
              <a:t>Θεσσαλονίκης</a:t>
            </a:r>
            <a:endParaRPr lang="el-GR" dirty="0" smtClean="0"/>
          </a:p>
          <a:p>
            <a:pPr algn="just">
              <a:buNone/>
            </a:pPr>
            <a:r>
              <a:rPr lang="el-GR" dirty="0" smtClean="0"/>
              <a:t>    Μέσα </a:t>
            </a:r>
            <a:r>
              <a:rPr lang="el-GR" dirty="0" smtClean="0"/>
              <a:t>από παιγνιώδη και </a:t>
            </a:r>
            <a:r>
              <a:rPr lang="el-GR" dirty="0" err="1" smtClean="0"/>
              <a:t>διαδραστικό</a:t>
            </a:r>
            <a:r>
              <a:rPr lang="el-GR" dirty="0" smtClean="0"/>
              <a:t> τρόπο οι μαθητές μας ενημερώθηκαν για την ιστορία του νερού της πόλης μας. Γνώρισαν μέσα από μια ιστορική διαδρομή τις πηγές από τις οποίες υδροδοτούνταν και υδροδοτείται σήμερα η Θεσσαλονίκη. Κατανόησαν τους όρους </a:t>
            </a:r>
            <a:r>
              <a:rPr lang="el-GR" b="1" dirty="0" smtClean="0"/>
              <a:t>λειψυδρία</a:t>
            </a:r>
            <a:r>
              <a:rPr lang="el-GR" dirty="0" smtClean="0"/>
              <a:t> και </a:t>
            </a:r>
            <a:r>
              <a:rPr lang="el-GR" b="1" dirty="0" smtClean="0"/>
              <a:t>βιολογικό καθαρισμό </a:t>
            </a:r>
            <a:r>
              <a:rPr lang="el-GR" dirty="0" smtClean="0"/>
              <a:t>των λυμάτων, ενημερώθηκαν για τις αρνητικές συνέπειες των </a:t>
            </a:r>
            <a:r>
              <a:rPr lang="el-GR" b="1" dirty="0" smtClean="0"/>
              <a:t>κλιματικών αλλαγών </a:t>
            </a:r>
            <a:r>
              <a:rPr lang="el-GR" dirty="0" smtClean="0"/>
              <a:t>και ευαισθητοποιήθηκαν για τις επιπτώσεις που αυτές επιφέρουν στη μείωση των αποθεμάτων νερού στο «</a:t>
            </a:r>
            <a:r>
              <a:rPr lang="el-GR" b="1" dirty="0" smtClean="0">
                <a:solidFill>
                  <a:srgbClr val="0070C0"/>
                </a:solidFill>
              </a:rPr>
              <a:t>γαλάζιο</a:t>
            </a:r>
            <a:r>
              <a:rPr lang="el-GR" dirty="0" smtClean="0"/>
              <a:t>» πλανήτη. Ανακάλυψαν απλούς τρόπους </a:t>
            </a:r>
            <a:r>
              <a:rPr lang="el-GR" b="1" dirty="0" smtClean="0"/>
              <a:t>εξοικονόμησης νερού </a:t>
            </a:r>
            <a:r>
              <a:rPr lang="el-GR" dirty="0" smtClean="0"/>
              <a:t>και υποσχέθηκαν να συμβάλουν ενεργά στην </a:t>
            </a:r>
            <a:r>
              <a:rPr lang="el-GR" dirty="0" err="1" smtClean="0"/>
              <a:t>αειφορική</a:t>
            </a:r>
            <a:r>
              <a:rPr lang="el-GR" dirty="0" smtClean="0"/>
              <a:t> διαχείρισή του ώστε να μην πούμε το Νερό... νεράκι. Το πρόγραμμα ολοκληρώθηκε με τη συμπλήρωση ενός ερωτηματολογίου και την εικαστική αναπαράσταση των όσων παρακολούθησαν τα παιδιά στο παλιό αντλιοστάσιο όπου στεγάζεται σήμερα το Μουσείο.</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SC09481.JPG"/>
          <p:cNvPicPr>
            <a:picLocks noChangeAspect="1"/>
          </p:cNvPicPr>
          <p:nvPr/>
        </p:nvPicPr>
        <p:blipFill>
          <a:blip r:embed="rId2" cstate="print"/>
          <a:stretch>
            <a:fillRect/>
          </a:stretch>
        </p:blipFill>
        <p:spPr>
          <a:xfrm>
            <a:off x="0" y="0"/>
            <a:ext cx="4572000" cy="3286124"/>
          </a:xfrm>
          <a:prstGeom prst="rect">
            <a:avLst/>
          </a:prstGeom>
        </p:spPr>
      </p:pic>
      <p:pic>
        <p:nvPicPr>
          <p:cNvPr id="5" name="4 - Εικόνα" descr="DSC09484.JPG"/>
          <p:cNvPicPr>
            <a:picLocks noChangeAspect="1"/>
          </p:cNvPicPr>
          <p:nvPr/>
        </p:nvPicPr>
        <p:blipFill>
          <a:blip r:embed="rId3" cstate="print"/>
          <a:stretch>
            <a:fillRect/>
          </a:stretch>
        </p:blipFill>
        <p:spPr>
          <a:xfrm>
            <a:off x="4572000" y="0"/>
            <a:ext cx="4572000" cy="3357562"/>
          </a:xfrm>
          <a:prstGeom prst="rect">
            <a:avLst/>
          </a:prstGeom>
        </p:spPr>
      </p:pic>
      <p:pic>
        <p:nvPicPr>
          <p:cNvPr id="6" name="5 - Εικόνα" descr="DSC09486.JPG"/>
          <p:cNvPicPr>
            <a:picLocks noChangeAspect="1"/>
          </p:cNvPicPr>
          <p:nvPr/>
        </p:nvPicPr>
        <p:blipFill>
          <a:blip r:embed="rId4" cstate="print"/>
          <a:stretch>
            <a:fillRect/>
          </a:stretch>
        </p:blipFill>
        <p:spPr>
          <a:xfrm>
            <a:off x="0" y="3286124"/>
            <a:ext cx="4572000" cy="3571876"/>
          </a:xfrm>
          <a:prstGeom prst="rect">
            <a:avLst/>
          </a:prstGeom>
        </p:spPr>
      </p:pic>
      <p:pic>
        <p:nvPicPr>
          <p:cNvPr id="7" name="6 - Εικόνα" descr="DSC09487.JPG"/>
          <p:cNvPicPr>
            <a:picLocks noChangeAspect="1"/>
          </p:cNvPicPr>
          <p:nvPr/>
        </p:nvPicPr>
        <p:blipFill>
          <a:blip r:embed="rId5" cstate="print"/>
          <a:stretch>
            <a:fillRect/>
          </a:stretch>
        </p:blipFill>
        <p:spPr>
          <a:xfrm>
            <a:off x="4572000" y="3357562"/>
            <a:ext cx="4572000" cy="35004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SC09491.JPG"/>
          <p:cNvPicPr>
            <a:picLocks noChangeAspect="1"/>
          </p:cNvPicPr>
          <p:nvPr/>
        </p:nvPicPr>
        <p:blipFill>
          <a:blip r:embed="rId2" cstate="print"/>
          <a:stretch>
            <a:fillRect/>
          </a:stretch>
        </p:blipFill>
        <p:spPr>
          <a:xfrm>
            <a:off x="1357290" y="785794"/>
            <a:ext cx="6215074" cy="47863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SC09500.JPG"/>
          <p:cNvPicPr>
            <a:picLocks noChangeAspect="1"/>
          </p:cNvPicPr>
          <p:nvPr/>
        </p:nvPicPr>
        <p:blipFill>
          <a:blip r:embed="rId2" cstate="print"/>
          <a:stretch>
            <a:fillRect/>
          </a:stretch>
        </p:blipFill>
        <p:spPr>
          <a:xfrm>
            <a:off x="0" y="0"/>
            <a:ext cx="4643438" cy="3714752"/>
          </a:xfrm>
          <a:prstGeom prst="rect">
            <a:avLst/>
          </a:prstGeom>
        </p:spPr>
      </p:pic>
      <p:pic>
        <p:nvPicPr>
          <p:cNvPr id="5" name="4 - Εικόνα" descr="DSC09502.JPG"/>
          <p:cNvPicPr>
            <a:picLocks noChangeAspect="1"/>
          </p:cNvPicPr>
          <p:nvPr/>
        </p:nvPicPr>
        <p:blipFill>
          <a:blip r:embed="rId3" cstate="print"/>
          <a:stretch>
            <a:fillRect/>
          </a:stretch>
        </p:blipFill>
        <p:spPr>
          <a:xfrm>
            <a:off x="4643438" y="0"/>
            <a:ext cx="4500562" cy="3714752"/>
          </a:xfrm>
          <a:prstGeom prst="rect">
            <a:avLst/>
          </a:prstGeom>
        </p:spPr>
      </p:pic>
      <p:pic>
        <p:nvPicPr>
          <p:cNvPr id="6" name="5 - Εικόνα" descr="DSC09503.JPG"/>
          <p:cNvPicPr>
            <a:picLocks noChangeAspect="1"/>
          </p:cNvPicPr>
          <p:nvPr/>
        </p:nvPicPr>
        <p:blipFill>
          <a:blip r:embed="rId4" cstate="print"/>
          <a:stretch>
            <a:fillRect/>
          </a:stretch>
        </p:blipFill>
        <p:spPr>
          <a:xfrm>
            <a:off x="0" y="3714753"/>
            <a:ext cx="4572000" cy="3143248"/>
          </a:xfrm>
          <a:prstGeom prst="rect">
            <a:avLst/>
          </a:prstGeom>
        </p:spPr>
      </p:pic>
      <p:pic>
        <p:nvPicPr>
          <p:cNvPr id="7" name="6 - Εικόνα" descr="DSC09504.JPG"/>
          <p:cNvPicPr>
            <a:picLocks noChangeAspect="1"/>
          </p:cNvPicPr>
          <p:nvPr/>
        </p:nvPicPr>
        <p:blipFill>
          <a:blip r:embed="rId5" cstate="print"/>
          <a:stretch>
            <a:fillRect/>
          </a:stretch>
        </p:blipFill>
        <p:spPr>
          <a:xfrm>
            <a:off x="4572000" y="3696893"/>
            <a:ext cx="4572000" cy="31611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SC09505.JPG"/>
          <p:cNvPicPr>
            <a:picLocks noChangeAspect="1"/>
          </p:cNvPicPr>
          <p:nvPr/>
        </p:nvPicPr>
        <p:blipFill>
          <a:blip r:embed="rId2" cstate="print"/>
          <a:stretch>
            <a:fillRect/>
          </a:stretch>
        </p:blipFill>
        <p:spPr>
          <a:xfrm>
            <a:off x="1285852" y="857232"/>
            <a:ext cx="6643702" cy="49827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9509.JPG"/>
          <p:cNvPicPr>
            <a:picLocks noGrp="1" noChangeAspect="1"/>
          </p:cNvPicPr>
          <p:nvPr>
            <p:ph sz="quarter" idx="1"/>
          </p:nvPr>
        </p:nvPicPr>
        <p:blipFill>
          <a:blip r:embed="rId2" cstate="print"/>
          <a:stretch>
            <a:fillRect/>
          </a:stretch>
        </p:blipFill>
        <p:spPr>
          <a:xfrm>
            <a:off x="1571604" y="857232"/>
            <a:ext cx="6096000" cy="4572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SC09513.JPG"/>
          <p:cNvPicPr>
            <a:picLocks noChangeAspect="1"/>
          </p:cNvPicPr>
          <p:nvPr/>
        </p:nvPicPr>
        <p:blipFill>
          <a:blip r:embed="rId2" cstate="print"/>
          <a:stretch>
            <a:fillRect/>
          </a:stretch>
        </p:blipFill>
        <p:spPr>
          <a:xfrm>
            <a:off x="0" y="0"/>
            <a:ext cx="4667282" cy="3500462"/>
          </a:xfrm>
          <a:prstGeom prst="rect">
            <a:avLst/>
          </a:prstGeom>
        </p:spPr>
      </p:pic>
      <p:pic>
        <p:nvPicPr>
          <p:cNvPr id="5" name="4 - Εικόνα" descr="DSC09514.JPG"/>
          <p:cNvPicPr>
            <a:picLocks noChangeAspect="1"/>
          </p:cNvPicPr>
          <p:nvPr/>
        </p:nvPicPr>
        <p:blipFill>
          <a:blip r:embed="rId3" cstate="print"/>
          <a:stretch>
            <a:fillRect/>
          </a:stretch>
        </p:blipFill>
        <p:spPr>
          <a:xfrm>
            <a:off x="0" y="3357562"/>
            <a:ext cx="4714876" cy="3500438"/>
          </a:xfrm>
          <a:prstGeom prst="rect">
            <a:avLst/>
          </a:prstGeom>
        </p:spPr>
      </p:pic>
      <p:pic>
        <p:nvPicPr>
          <p:cNvPr id="6" name="5 - Εικόνα" descr="DSC09517.JPG"/>
          <p:cNvPicPr>
            <a:picLocks noChangeAspect="1"/>
          </p:cNvPicPr>
          <p:nvPr/>
        </p:nvPicPr>
        <p:blipFill>
          <a:blip r:embed="rId4" cstate="print"/>
          <a:stretch>
            <a:fillRect/>
          </a:stretch>
        </p:blipFill>
        <p:spPr>
          <a:xfrm>
            <a:off x="4643438" y="0"/>
            <a:ext cx="4500562"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SC09519.JPG"/>
          <p:cNvPicPr>
            <a:picLocks noChangeAspect="1"/>
          </p:cNvPicPr>
          <p:nvPr/>
        </p:nvPicPr>
        <p:blipFill>
          <a:blip r:embed="rId2" cstate="print"/>
          <a:stretch>
            <a:fillRect/>
          </a:stretch>
        </p:blipFill>
        <p:spPr>
          <a:xfrm>
            <a:off x="0" y="0"/>
            <a:ext cx="4714876" cy="6858000"/>
          </a:xfrm>
          <a:prstGeom prst="rect">
            <a:avLst/>
          </a:prstGeom>
        </p:spPr>
      </p:pic>
      <p:pic>
        <p:nvPicPr>
          <p:cNvPr id="5" name="4 - Εικόνα" descr="DSC09523.JPG"/>
          <p:cNvPicPr>
            <a:picLocks noChangeAspect="1"/>
          </p:cNvPicPr>
          <p:nvPr/>
        </p:nvPicPr>
        <p:blipFill>
          <a:blip r:embed="rId3" cstate="print"/>
          <a:stretch>
            <a:fillRect/>
          </a:stretch>
        </p:blipFill>
        <p:spPr>
          <a:xfrm>
            <a:off x="4572000" y="0"/>
            <a:ext cx="45720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TotalTime>
  <Words>150</Words>
  <Application>Microsoft Office PowerPoint</Application>
  <PresentationFormat>Προβολή στην οθόνη (4:3)</PresentationFormat>
  <Paragraphs>4</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Δικαιοσύνη</vt:lpstr>
      <vt:lpstr>1ο Δημοτικό Σχολείο Αμπελοκήπων</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1ο Δημοτικό Σχολείο Αμπελοκήπων</dc:title>
  <dc:creator>Δέσποινα</dc:creator>
  <cp:lastModifiedBy>Δέσποινα</cp:lastModifiedBy>
  <cp:revision>2</cp:revision>
  <dcterms:created xsi:type="dcterms:W3CDTF">2015-02-25T18:49:18Z</dcterms:created>
  <dcterms:modified xsi:type="dcterms:W3CDTF">2015-02-25T19:09:05Z</dcterms:modified>
</cp:coreProperties>
</file>