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62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620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846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5385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586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39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9111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47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184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910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990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03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1770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292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523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68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347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06A8B8-BB04-4991-B7CD-2D1BEB5AE0F8}" type="datetimeFigureOut">
              <a:rPr lang="el-GR" smtClean="0"/>
              <a:t>2/5/2024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DBBE0-A9E1-4E56-B3D3-F4BB6DA8F03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7902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0434" y="-17419"/>
            <a:ext cx="4693920" cy="6200504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i="1" dirty="0" smtClean="0"/>
              <a:t>«</a:t>
            </a:r>
            <a:r>
              <a:rPr lang="el-GR" b="1" i="1" dirty="0" smtClean="0"/>
              <a:t>Να σου πω μια ιστορία;»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l-GR" b="1" i="1" dirty="0" smtClean="0"/>
              <a:t>Τα παλιά κτήρια</a:t>
            </a:r>
            <a:br>
              <a:rPr lang="el-GR" b="1" i="1" dirty="0" smtClean="0"/>
            </a:br>
            <a:r>
              <a:rPr lang="el-GR" b="1" i="1" dirty="0" smtClean="0"/>
              <a:t>αφηγούνται</a:t>
            </a:r>
            <a:br>
              <a:rPr lang="el-GR" b="1" i="1" dirty="0" smtClean="0"/>
            </a:br>
            <a:r>
              <a:rPr lang="el-GR" b="1" i="1" dirty="0"/>
              <a:t/>
            </a:r>
            <a:br>
              <a:rPr lang="el-GR" b="1" i="1" dirty="0"/>
            </a:br>
            <a:r>
              <a:rPr lang="el-GR" b="1" i="1" dirty="0" smtClean="0"/>
              <a:t/>
            </a:r>
            <a:br>
              <a:rPr lang="el-GR" b="1" i="1" dirty="0" smtClean="0"/>
            </a:br>
            <a:r>
              <a:rPr lang="el-GR" sz="3600" b="1" dirty="0"/>
              <a:t>19ο ΓΥΜΝΑΣΙΟ </a:t>
            </a:r>
            <a:br>
              <a:rPr lang="el-GR" sz="3600" b="1" dirty="0"/>
            </a:br>
            <a:r>
              <a:rPr lang="el-GR" sz="3600" b="1" dirty="0"/>
              <a:t>ΘΕΣΣΑΛΟΝΙΚΗΣ</a:t>
            </a:r>
            <a:r>
              <a:rPr lang="en-US" sz="3600" b="1" i="1" dirty="0"/>
              <a:t/>
            </a:r>
            <a:br>
              <a:rPr lang="en-US" sz="3600" b="1" i="1" dirty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79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0291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780" y="1168899"/>
            <a:ext cx="8896580" cy="5475904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>
          <a:xfrm>
            <a:off x="4415246" y="583708"/>
            <a:ext cx="2779824" cy="422527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2" y="2263666"/>
            <a:ext cx="3285853" cy="4381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23" y="369899"/>
            <a:ext cx="5092906" cy="157480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Επίσκεψη στο Μουσείο Φωτογραφίας Θεσσαλονίκης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42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15" y="1513948"/>
            <a:ext cx="2790008" cy="3720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Ξενάγηση στα ιστορικά κτήρια </a:t>
            </a:r>
            <a:br>
              <a:rPr lang="el-GR" dirty="0" smtClean="0"/>
            </a:br>
            <a:r>
              <a:rPr lang="el-GR" dirty="0" smtClean="0"/>
              <a:t>του Ντεπό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r="2139"/>
          <a:stretch>
            <a:fillRect/>
          </a:stretch>
        </p:blipFill>
        <p:spPr>
          <a:xfrm>
            <a:off x="399634" y="1774371"/>
            <a:ext cx="2940050" cy="407828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r="2070"/>
          <a:stretch>
            <a:fillRect/>
          </a:stretch>
        </p:blipFill>
        <p:spPr>
          <a:xfrm>
            <a:off x="5569949" y="1853248"/>
            <a:ext cx="3012076" cy="399941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53" y="2499936"/>
            <a:ext cx="3000647" cy="4000863"/>
          </a:xfrm>
          <a:prstGeom prst="rect">
            <a:avLst/>
          </a:prstGeo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r="2294"/>
          <a:stretch>
            <a:fillRect/>
          </a:stretch>
        </p:blipFill>
        <p:spPr>
          <a:xfrm>
            <a:off x="2866746" y="2211805"/>
            <a:ext cx="2930525" cy="4078288"/>
          </a:xfrm>
        </p:spPr>
      </p:pic>
    </p:spTree>
    <p:extLst>
      <p:ext uri="{BB962C8B-B14F-4D97-AF65-F5344CB8AC3E}">
        <p14:creationId xmlns:p14="http://schemas.microsoft.com/office/powerpoint/2010/main" val="30450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169935" cy="1400530"/>
          </a:xfrm>
        </p:spPr>
        <p:txBody>
          <a:bodyPr/>
          <a:lstStyle/>
          <a:p>
            <a:r>
              <a:rPr lang="el-GR" dirty="0" smtClean="0"/>
              <a:t>Φωτογραφίες στην αυλή του σχολείου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8207"/>
          <a:stretch>
            <a:fillRect/>
          </a:stretch>
        </p:blipFill>
        <p:spPr>
          <a:xfrm rot="20728453">
            <a:off x="499743" y="1688900"/>
            <a:ext cx="3245489" cy="392967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r="16461"/>
          <a:stretch>
            <a:fillRect/>
          </a:stretch>
        </p:blipFill>
        <p:spPr>
          <a:xfrm rot="440577">
            <a:off x="4179822" y="1547767"/>
            <a:ext cx="3441385" cy="3847789"/>
          </a:xfrm>
        </p:spPr>
      </p:pic>
      <p:pic>
        <p:nvPicPr>
          <p:cNvPr id="26" name="Picture Placeholder 25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6" r="17916"/>
          <a:stretch>
            <a:fillRect/>
          </a:stretch>
        </p:blipFill>
        <p:spPr>
          <a:xfrm rot="20865537">
            <a:off x="7992868" y="1375852"/>
            <a:ext cx="3402430" cy="3976731"/>
          </a:xfrm>
        </p:spPr>
      </p:pic>
    </p:spTree>
    <p:extLst>
      <p:ext uri="{BB962C8B-B14F-4D97-AF65-F5344CB8AC3E}">
        <p14:creationId xmlns:p14="http://schemas.microsoft.com/office/powerpoint/2010/main" val="30226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Ξενάγηση και δράσεις στη Βίλα </a:t>
            </a:r>
            <a:r>
              <a:rPr lang="el-GR" dirty="0" smtClean="0"/>
              <a:t>Καπαντζή (ΜΙΕΤ)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6" r="19156"/>
          <a:stretch>
            <a:fillRect/>
          </a:stretch>
        </p:blipFill>
        <p:spPr>
          <a:xfrm>
            <a:off x="652463" y="2209800"/>
            <a:ext cx="2940050" cy="3589338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" b="3878"/>
          <a:stretch>
            <a:fillRect/>
          </a:stretch>
        </p:blipFill>
        <p:spPr>
          <a:xfrm>
            <a:off x="3784600" y="2163763"/>
            <a:ext cx="2930525" cy="3589337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r="18839"/>
          <a:stretch>
            <a:fillRect/>
          </a:stretch>
        </p:blipFill>
        <p:spPr>
          <a:xfrm>
            <a:off x="7124700" y="2209800"/>
            <a:ext cx="2932113" cy="3543300"/>
          </a:xfrm>
        </p:spPr>
      </p:pic>
    </p:spTree>
    <p:extLst>
      <p:ext uri="{BB962C8B-B14F-4D97-AF65-F5344CB8AC3E}">
        <p14:creationId xmlns:p14="http://schemas.microsoft.com/office/powerpoint/2010/main" val="3863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03" y="1994977"/>
            <a:ext cx="3095679" cy="4110446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Εκδρομή και φωτογράφιση </a:t>
            </a:r>
            <a:br>
              <a:rPr lang="el-GR" dirty="0" smtClean="0"/>
            </a:br>
            <a:r>
              <a:rPr lang="el-GR" dirty="0" smtClean="0"/>
              <a:t>στην πόλη της Ξάνθης</a:t>
            </a:r>
            <a:endParaRPr lang="el-GR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29" y="2663195"/>
            <a:ext cx="2992880" cy="39749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49" y="2379737"/>
            <a:ext cx="3070145" cy="4258376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1" y="2059174"/>
            <a:ext cx="3159161" cy="4195762"/>
          </a:xfrm>
        </p:spPr>
      </p:pic>
    </p:spTree>
    <p:extLst>
      <p:ext uri="{BB962C8B-B14F-4D97-AF65-F5344CB8AC3E}">
        <p14:creationId xmlns:p14="http://schemas.microsoft.com/office/powerpoint/2010/main" val="369895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533" y="1858732"/>
            <a:ext cx="30861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Δημιουργική γραφή βασισμένη στις ιστορίες των κτηρίων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97" y="3375928"/>
            <a:ext cx="2363833" cy="3101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94" y="2046387"/>
            <a:ext cx="2672356" cy="4169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589" y="1523699"/>
            <a:ext cx="3078536" cy="4423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66" y="4160235"/>
            <a:ext cx="2454891" cy="251495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" y="2345863"/>
            <a:ext cx="3140538" cy="3140538"/>
          </a:xfrm>
        </p:spPr>
      </p:pic>
    </p:spTree>
    <p:extLst>
      <p:ext uri="{BB962C8B-B14F-4D97-AF65-F5344CB8AC3E}">
        <p14:creationId xmlns:p14="http://schemas.microsoft.com/office/powerpoint/2010/main" val="17766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12" y="804572"/>
            <a:ext cx="3133409" cy="40631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dirty="0" smtClean="0"/>
              <a:t>Γυρίσματα στη </a:t>
            </a:r>
            <a:br>
              <a:rPr lang="el-GR" dirty="0" smtClean="0"/>
            </a:br>
            <a:r>
              <a:rPr lang="el-GR" dirty="0" smtClean="0"/>
              <a:t>Βίλα Μπιάνκα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35" y="804572"/>
            <a:ext cx="2934993" cy="389708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861">
            <a:off x="2813536" y="1500773"/>
            <a:ext cx="3181972" cy="42250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588">
            <a:off x="8214054" y="1890084"/>
            <a:ext cx="2909456" cy="40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>
          <a:xfrm>
            <a:off x="675790" y="657497"/>
            <a:ext cx="2927350" cy="4114800"/>
          </a:xfrm>
          <a:solidFill>
            <a:srgbClr val="7030A0"/>
          </a:solidFill>
        </p:spPr>
        <p:txBody>
          <a:bodyPr/>
          <a:lstStyle/>
          <a:p>
            <a:r>
              <a:rPr lang="el-GR" b="1" i="1" dirty="0"/>
              <a:t>Τα δειλινά συνηθίζαμε</a:t>
            </a:r>
            <a:br>
              <a:rPr lang="el-GR" b="1" i="1" dirty="0"/>
            </a:br>
            <a:r>
              <a:rPr lang="el-GR" b="1" i="1" dirty="0"/>
              <a:t>ν’ ανταμώνουμε</a:t>
            </a:r>
            <a:br>
              <a:rPr lang="el-GR" b="1" i="1" dirty="0"/>
            </a:br>
            <a:r>
              <a:rPr lang="el-GR" b="1" i="1" dirty="0"/>
              <a:t>στον κόκκινο ορίζοντα</a:t>
            </a:r>
            <a:br>
              <a:rPr lang="el-GR" b="1" i="1" dirty="0"/>
            </a:br>
            <a:r>
              <a:rPr lang="el-GR" b="1" i="1" dirty="0"/>
              <a:t>στο τέρμα βαθύσκιων παρόδων</a:t>
            </a:r>
            <a:br>
              <a:rPr lang="el-GR" b="1" i="1" dirty="0"/>
            </a:br>
            <a:r>
              <a:rPr lang="el-GR" b="1" i="1" dirty="0"/>
              <a:t>που βλέπουν στη θάλασσα∙</a:t>
            </a:r>
            <a:br>
              <a:rPr lang="el-GR" b="1" i="1" dirty="0"/>
            </a:br>
            <a:r>
              <a:rPr lang="el-GR" b="1" i="1" dirty="0"/>
              <a:t>τα βήματά μας σφυρηλάτησαν</a:t>
            </a:r>
            <a:br>
              <a:rPr lang="el-GR" b="1" i="1" dirty="0"/>
            </a:br>
            <a:r>
              <a:rPr lang="el-GR" b="1" i="1" dirty="0"/>
              <a:t>την αγάπη μας</a:t>
            </a:r>
            <a:br>
              <a:rPr lang="el-GR" b="1" i="1" dirty="0"/>
            </a:br>
            <a:r>
              <a:rPr lang="el-GR" b="1" i="1" dirty="0"/>
              <a:t>σ’ ένα μακρύ δρόμο</a:t>
            </a:r>
            <a:br>
              <a:rPr lang="el-GR" b="1" i="1" dirty="0"/>
            </a:br>
            <a:r>
              <a:rPr lang="el-GR" b="1" i="1" dirty="0"/>
              <a:t>δεκαεπτά στάσεων,</a:t>
            </a:r>
            <a:br>
              <a:rPr lang="el-GR" b="1" i="1" dirty="0"/>
            </a:br>
            <a:r>
              <a:rPr lang="el-GR" b="1" i="1" dirty="0"/>
              <a:t>έτσι που η λεωφόρος των Εξοχών</a:t>
            </a:r>
            <a:br>
              <a:rPr lang="el-GR" b="1" i="1" dirty="0"/>
            </a:br>
            <a:r>
              <a:rPr lang="el-GR" b="1" i="1" dirty="0"/>
              <a:t>και η αγάπη μας</a:t>
            </a:r>
            <a:br>
              <a:rPr lang="el-GR" b="1" i="1" dirty="0"/>
            </a:br>
            <a:r>
              <a:rPr lang="el-GR" b="1" i="1" dirty="0"/>
              <a:t>ήταν ταυτόσημα</a:t>
            </a:r>
            <a:br>
              <a:rPr lang="el-GR" b="1" i="1" dirty="0"/>
            </a:br>
            <a:r>
              <a:rPr lang="el-GR" b="1" i="1" dirty="0"/>
              <a:t>στο νου μου.</a:t>
            </a:r>
            <a:br>
              <a:rPr lang="el-GR" b="1" i="1" dirty="0"/>
            </a:br>
            <a:r>
              <a:rPr lang="el-GR" b="1" dirty="0" smtClean="0"/>
              <a:t> </a:t>
            </a:r>
          </a:p>
          <a:p>
            <a:pPr algn="r"/>
            <a:r>
              <a:rPr lang="el-GR" b="1" dirty="0" smtClean="0"/>
              <a:t>«Οι ερασταί της Γεωργίου», Μ. Μ. Χαραλάμπους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6"/>
          </p:nvPr>
        </p:nvSpPr>
        <p:spPr>
          <a:xfrm>
            <a:off x="4413039" y="1700348"/>
            <a:ext cx="2867328" cy="4090851"/>
          </a:xfrm>
          <a:solidFill>
            <a:srgbClr val="FF0000"/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i="1" dirty="0"/>
              <a:t>Πίσω απ’ τα παντζούρια, όπου τίποτα σχεδόν δε σαλεύει,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i="1" dirty="0"/>
              <a:t>κλεισμένος ο Κόκκινος Σουλτάνος —ποιος ξέρει τι πιστεύει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i="1" dirty="0"/>
              <a:t>και τι κάνει …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i="1" dirty="0"/>
              <a:t>Όμως, που και που, μια λάμψη απλώνεται,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i="1" dirty="0"/>
              <a:t>και λέν πως είναι ο Αβδούλ Χαμίτ που ξαγρυπνά,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i="1" dirty="0"/>
              <a:t>γιατί νομίζει, σα μισοκοιμάται, πως ακούει καθαρά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l-GR" b="1" i="1" dirty="0"/>
              <a:t>τον ρόγχο των θανατωμένων μες τη νύχτα να υψώνεται.. </a:t>
            </a:r>
            <a:endParaRPr lang="el-GR" b="1" i="1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l-GR" b="1" i="1" dirty="0"/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l-GR" b="1" i="1" dirty="0" smtClean="0"/>
              <a:t>«Βίλα Αλλατίνη», Ε. Τόμας</a:t>
            </a:r>
            <a:endParaRPr lang="el-GR" b="1" i="1" dirty="0"/>
          </a:p>
          <a:p>
            <a:endParaRPr lang="el-GR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>
          <a:xfrm>
            <a:off x="8439695" y="1809976"/>
            <a:ext cx="2932113" cy="3589338"/>
          </a:xfrm>
          <a:solidFill>
            <a:schemeClr val="accent3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endParaRPr lang="el-GR" b="1" i="1" dirty="0" smtClean="0"/>
          </a:p>
          <a:p>
            <a:pPr>
              <a:spcBef>
                <a:spcPts val="0"/>
              </a:spcBef>
            </a:pPr>
            <a:r>
              <a:rPr lang="el-GR" b="1" i="1" dirty="0" smtClean="0"/>
              <a:t>Ενόμιζα </a:t>
            </a:r>
            <a:r>
              <a:rPr lang="el-GR" b="1" i="1" dirty="0"/>
              <a:t>πως θα ’μουνα παντοτινά πολίτης, </a:t>
            </a:r>
            <a:endParaRPr lang="el-GR" b="1" i="1" dirty="0" smtClean="0"/>
          </a:p>
          <a:p>
            <a:pPr>
              <a:spcBef>
                <a:spcPts val="0"/>
              </a:spcBef>
            </a:pPr>
            <a:endParaRPr lang="el-GR" b="1" i="1" dirty="0" smtClean="0"/>
          </a:p>
          <a:p>
            <a:pPr>
              <a:spcBef>
                <a:spcPts val="0"/>
              </a:spcBef>
            </a:pPr>
            <a:r>
              <a:rPr lang="el-GR" b="1" i="1" dirty="0" smtClean="0"/>
              <a:t>μα </a:t>
            </a:r>
            <a:r>
              <a:rPr lang="el-GR" b="1" i="1" dirty="0"/>
              <a:t>πήρα τον ασύρματο και έγινα προφήτης, </a:t>
            </a:r>
            <a:endParaRPr lang="el-GR" b="1" i="1" dirty="0" smtClean="0"/>
          </a:p>
          <a:p>
            <a:r>
              <a:rPr lang="el-GR" b="1" i="1" dirty="0" smtClean="0"/>
              <a:t>Στον </a:t>
            </a:r>
            <a:r>
              <a:rPr lang="el-GR" b="1" i="1" dirty="0"/>
              <a:t>ώμο τον φορτώνομαι και στο Ντεπό πηγαίνω, </a:t>
            </a:r>
            <a:endParaRPr lang="el-GR" b="1" i="1" dirty="0" smtClean="0"/>
          </a:p>
          <a:p>
            <a:endParaRPr lang="el-GR" b="1" i="1" dirty="0" smtClean="0"/>
          </a:p>
          <a:p>
            <a:pPr>
              <a:spcBef>
                <a:spcPts val="0"/>
              </a:spcBef>
            </a:pPr>
            <a:r>
              <a:rPr lang="el-GR" b="1" i="1" dirty="0" smtClean="0"/>
              <a:t>κορίτσια </a:t>
            </a:r>
            <a:r>
              <a:rPr lang="el-GR" b="1" i="1" dirty="0"/>
              <a:t>της Καλαμαριάς </a:t>
            </a:r>
            <a:endParaRPr lang="el-GR" b="1" i="1" dirty="0" smtClean="0"/>
          </a:p>
          <a:p>
            <a:pPr>
              <a:spcBef>
                <a:spcPts val="0"/>
              </a:spcBef>
            </a:pPr>
            <a:r>
              <a:rPr lang="el-GR" b="1" i="1" dirty="0" smtClean="0"/>
              <a:t>αυτά </a:t>
            </a:r>
            <a:r>
              <a:rPr lang="el-GR" b="1" i="1" dirty="0"/>
              <a:t>τα </a:t>
            </a:r>
            <a:r>
              <a:rPr lang="el-GR" b="1" i="1" dirty="0" smtClean="0"/>
              <a:t>ξετρελαίνω.</a:t>
            </a:r>
          </a:p>
          <a:p>
            <a:endParaRPr lang="el-GR" b="1" dirty="0" smtClean="0"/>
          </a:p>
          <a:p>
            <a:pPr algn="r">
              <a:spcBef>
                <a:spcPts val="0"/>
              </a:spcBef>
            </a:pPr>
            <a:r>
              <a:rPr lang="el-GR" b="1" dirty="0" smtClean="0"/>
              <a:t>«Ο Τηλεγραφητής», </a:t>
            </a:r>
          </a:p>
          <a:p>
            <a:pPr algn="r">
              <a:spcBef>
                <a:spcPts val="0"/>
              </a:spcBef>
            </a:pPr>
            <a:r>
              <a:rPr lang="el-GR" b="1" dirty="0" smtClean="0"/>
              <a:t>Β. Τσιτσάνης</a:t>
            </a:r>
          </a:p>
          <a:p>
            <a:pPr algn="r">
              <a:spcBef>
                <a:spcPts val="0"/>
              </a:spcBef>
            </a:pPr>
            <a:r>
              <a:rPr lang="el-GR" b="1" dirty="0" smtClean="0"/>
              <a:t>(ρεμπέτικο)</a:t>
            </a:r>
            <a:endParaRPr lang="el-GR" b="1" dirty="0"/>
          </a:p>
          <a:p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9860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173</TotalTime>
  <Words>257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 «Να σου πω μια ιστορία;»  Τα παλιά κτήρια αφηγούνται   19ο ΓΥΜΝΑΣΙΟ  ΘΕΣΣΑΛΟΝΙΚΗΣ   </vt:lpstr>
      <vt:lpstr> Επίσκεψη στο Μουσείο Φωτογραφίας Θεσσαλονίκης</vt:lpstr>
      <vt:lpstr>Ξενάγηση στα ιστορικά κτήρια  του Ντεπό</vt:lpstr>
      <vt:lpstr>Φωτογραφίες στην αυλή του σχολείου</vt:lpstr>
      <vt:lpstr>Ξενάγηση και δράσεις στη Βίλα Καπαντζή (ΜΙΕΤ)</vt:lpstr>
      <vt:lpstr>Εκδρομή και φωτογράφιση  στην πόλη της Ξάνθης</vt:lpstr>
      <vt:lpstr>Δημιουργική γραφή βασισμένη στις ιστορίες των κτηρίων</vt:lpstr>
      <vt:lpstr>Γυρίσματα στη  Βίλα Μπιάνκα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«Να σου πω μια ιστορία;» Τα παλιά κτήρια αφηγούνται   19ο ΓΥΜΝΑΣΙΟ  ΘΕΣΣΑΛΟΝΙΚΗΣ</dc:title>
  <dc:creator>Evi Davidou</dc:creator>
  <cp:lastModifiedBy>Evi Davidou</cp:lastModifiedBy>
  <cp:revision>40</cp:revision>
  <dcterms:created xsi:type="dcterms:W3CDTF">2024-04-30T12:06:55Z</dcterms:created>
  <dcterms:modified xsi:type="dcterms:W3CDTF">2024-05-01T23:26:12Z</dcterms:modified>
</cp:coreProperties>
</file>