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1E07-705F-475F-ACC8-C85FCA89DD10}" type="datetimeFigureOut">
              <a:rPr lang="el-GR" smtClean="0"/>
              <a:pPr/>
              <a:t>21/12/2023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F54F-01C9-4BAA-875A-816838381E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simera.gr/almanac/2612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www.maxmag.gr/agnosti-ellada/olybos-i-mythologiki-koryfi-tis-thessalias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ansimera.gr/articles/718" TargetMode="External"/><Relationship Id="rId5" Type="http://schemas.openxmlformats.org/officeDocument/2006/relationships/hyperlink" Target="https://www.sansimera.gr/articles/584" TargetMode="External"/><Relationship Id="rId4" Type="http://schemas.openxmlformats.org/officeDocument/2006/relationships/hyperlink" Target="https://www.sansimera.gr/articles/5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ntos-news.gr/pontic-article/128383/oi-momogeroi-toy-pontoy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maxmag.gr/agnosti-ellada/ragkoytsaria-karnavalia-prin-ta-karnavali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ΗΘΗ ΚΑΙ ΕΘΙΜΑ ΣΤΗΝ ΕΛΛΑΔΑ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ΖΗΝΟΒΙΑ ΒΑΣΙΛΕΙΑΔΟΥ Α2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Τα </a:t>
            </a:r>
            <a:r>
              <a:rPr lang="el-GR" b="1" dirty="0"/>
              <a:t>Χριστούγεννα</a:t>
            </a:r>
            <a:r>
              <a:rPr lang="el-GR" dirty="0"/>
              <a:t> είναι η ομορφότερη περίοδος του χρόνου.</a:t>
            </a:r>
          </a:p>
          <a:p>
            <a:r>
              <a:rPr lang="el-GR" dirty="0"/>
              <a:t>Μεγάλοι και μικροί απολαμβάνουν τις γιορτές των Χριστουγέννων στολίζοντας το δέντρο και τραγουδώντας όλοι μαζί χριστουγεννιάτικα τραγούδια.</a:t>
            </a:r>
          </a:p>
          <a:p>
            <a:r>
              <a:rPr lang="el-GR" dirty="0"/>
              <a:t>Στην Ελλάδα τα Χριστούγεννα αποτελούν μια σημαντική και ξεχωριστή γιορτή.</a:t>
            </a:r>
          </a:p>
          <a:p>
            <a:r>
              <a:rPr lang="el-GR" dirty="0"/>
              <a:t>Τα έθιμα σε κάθε γωνιά της χώρας είναι διαφορετικά και μοναδικά.</a:t>
            </a:r>
          </a:p>
          <a:p>
            <a:r>
              <a:rPr lang="el-GR" dirty="0"/>
              <a:t>Ας ρίξουμε μία ματιά σε 7 Χριστουγεννιάτικα έθιμα της Ελλάδας.</a:t>
            </a:r>
          </a:p>
          <a:p>
            <a:endParaRPr lang="el-GR" dirty="0"/>
          </a:p>
        </p:txBody>
      </p:sp>
      <p:pic>
        <p:nvPicPr>
          <p:cNvPr id="13" name="12 - Θέση περιεχομένου" descr="kakeguru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ΧΡΙΣΤΟΥΓΕΝΝΙΑΤΙΚΟ ΚΑΡΑΒΙ</a:t>
            </a:r>
            <a:endParaRPr lang="el-GR" dirty="0"/>
          </a:p>
        </p:txBody>
      </p:sp>
      <p:pic>
        <p:nvPicPr>
          <p:cNvPr id="5" name="4 - Θέση περιεχομένου" descr="kumpulan gambar dan wallpaper ani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250" y="928670"/>
            <a:ext cx="5111750" cy="3407833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57158" y="2214554"/>
            <a:ext cx="3500462" cy="4143404"/>
          </a:xfrm>
        </p:spPr>
        <p:txBody>
          <a:bodyPr>
            <a:normAutofit fontScale="92500"/>
          </a:bodyPr>
          <a:lstStyle/>
          <a:p>
            <a:r>
              <a:rPr lang="el-GR" b="1" u="sng" dirty="0"/>
              <a:t>Το χριστουγεννιάτικο καράβι</a:t>
            </a:r>
            <a:endParaRPr lang="el-GR" b="1" dirty="0"/>
          </a:p>
          <a:p>
            <a:r>
              <a:rPr lang="el-GR" dirty="0"/>
              <a:t>Τα Χριστούγεννα είναι πολύ διαδεδομένο το στόλισμα του δέντρου, όμως αυτό το έθιμο δεν είναι ελληνικό αλλά ήρθε στην Ελλάδα την εποχή του </a:t>
            </a:r>
            <a:r>
              <a:rPr lang="el-GR" dirty="0" err="1"/>
              <a:t>Όθωνα</a:t>
            </a:r>
            <a:r>
              <a:rPr lang="el-GR" dirty="0"/>
              <a:t>.</a:t>
            </a:r>
          </a:p>
          <a:p>
            <a:r>
              <a:rPr lang="el-GR" dirty="0"/>
              <a:t>Από τα παλιά χρόνια οι Έλληνες στόλιζαν καράβι.</a:t>
            </a:r>
          </a:p>
          <a:p>
            <a:r>
              <a:rPr lang="el-GR" dirty="0"/>
              <a:t>Αυτό το έθιμο προέκυψε λόγω του ότι οι Έλληνες ήταν κατεξοχήν ναυτικός λαός και το χριστουγεννιάτικο καράβι συνηθιζόταν στις παραθαλάσσιες περιοχές.</a:t>
            </a:r>
          </a:p>
          <a:p>
            <a:r>
              <a:rPr lang="el-GR" dirty="0"/>
              <a:t>Όταν τα παιδιά έλεγαν κάλαντα συνήθιζαν να παίρνουν μαζί τους ένα μικρό καραβάκι για να το γεμίσουν οι νοικοκυρές με κουραμπιέδες και μελομακάρονα.</a:t>
            </a:r>
          </a:p>
          <a:p>
            <a:r>
              <a:rPr lang="el-GR" dirty="0"/>
              <a:t>Σταδιακά, το χριστουγεννιάτικο δέντρο άρχισε να γίνεται ευρέως γνωστό και το χριστουγεννιάτικο καράβι ξεχάστηκε.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ΣΠΑΣΙΜΟ ΤΟΥ ΡΟΔΙΟΥ</a:t>
            </a:r>
            <a:endParaRPr lang="el-GR" dirty="0"/>
          </a:p>
        </p:txBody>
      </p:sp>
      <p:pic>
        <p:nvPicPr>
          <p:cNvPr id="5" name="4 - Θέση περιεχομένου" descr="Runa YOMOZUK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825" y="1648936"/>
            <a:ext cx="4648200" cy="310134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b="1" u="sng" dirty="0"/>
              <a:t>Το σπάσιμο του ροδιού</a:t>
            </a:r>
            <a:endParaRPr lang="el-GR" b="1" dirty="0"/>
          </a:p>
          <a:p>
            <a:r>
              <a:rPr lang="el-GR" dirty="0"/>
              <a:t>Την </a:t>
            </a:r>
            <a:r>
              <a:rPr lang="el-GR" b="1" dirty="0"/>
              <a:t>Πρωτοχρονιά</a:t>
            </a:r>
            <a:r>
              <a:rPr lang="el-GR" dirty="0"/>
              <a:t> συνηθίζεται να σπάνε ένα ρόδι για καλοτυχία στο σπιτικό τους.</a:t>
            </a:r>
          </a:p>
          <a:p>
            <a:r>
              <a:rPr lang="el-GR" dirty="0"/>
              <a:t>Το έθιμο αυτό συμβολίζει την ευφορία και τη γονιμότητα και είναι ευρέως διαδεδομένο σε όλα τα ελληνικά σπίτια.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ΧΡΙΣΤΟΨΩΜΟ</a:t>
            </a:r>
            <a:endParaRPr lang="el-GR" dirty="0"/>
          </a:p>
        </p:txBody>
      </p:sp>
      <p:pic>
        <p:nvPicPr>
          <p:cNvPr id="5" name="4 - Θέση περιεχομένου" descr="runa-yomozuki-bunny-suit-xk0r1grfuo7qb24y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54801"/>
            <a:ext cx="5111750" cy="428961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Τις παραμονές των Χριστουγέννων οι νοικοκυρές φτιάχνουν το παραδοσιακό χριστόψωμο.</a:t>
            </a:r>
          </a:p>
          <a:p>
            <a:r>
              <a:rPr lang="el-GR" dirty="0"/>
              <a:t>Η διαφορά του με το κανονικό ψωμί είναι το σχήμα αλλά και τα σχέδια που έχει πάνω.</a:t>
            </a:r>
          </a:p>
          <a:p>
            <a:r>
              <a:rPr lang="el-GR" dirty="0"/>
              <a:t>Εκτός από τον σταυρό από ζυμάρι που κοσμεί το ψωμί στην μέση, οι νοικοκυρές το διακοσμούσαν με διάφορα σχέδια και το αφιέρωναν στη γέννηση του Χριστού.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ΒΑΣΙΛΟΠΙΤΑ</a:t>
            </a:r>
            <a:endParaRPr lang="el-GR" dirty="0"/>
          </a:p>
        </p:txBody>
      </p:sp>
      <p:pic>
        <p:nvPicPr>
          <p:cNvPr id="5" name="4 - Θέση περιεχομένου" descr="runa-yomozuki-goofy-face-mtrbr2kgqm22fg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38126"/>
            <a:ext cx="5111750" cy="312296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b="1" u="sng" dirty="0"/>
              <a:t>Η βασιλόπιτα</a:t>
            </a:r>
            <a:endParaRPr lang="el-GR" b="1" dirty="0"/>
          </a:p>
          <a:p>
            <a:r>
              <a:rPr lang="el-GR" dirty="0"/>
              <a:t>Σύμφωνα με την παράδοση η βασιλόπιτα ήταν δημιούργημα του Μέγα Βασίλειου από την Καισαρεία, ο οποίος βρήκε ένα τέχνασμα για να μοιράσει τα χρήματα στους φτωχούς.</a:t>
            </a:r>
          </a:p>
          <a:p>
            <a:r>
              <a:rPr lang="el-GR" dirty="0"/>
              <a:t>Έκρυψε τα νομίσματα μέσα σε πίτες και τους τις προσέφερε.</a:t>
            </a:r>
          </a:p>
          <a:p>
            <a:r>
              <a:rPr lang="el-GR" dirty="0"/>
              <a:t>Έτσι, εξηγείται και το φλουρί που βάζουμε στη βασιλόπιτα για να τον κερδίσει κάποιος τυχερός την Πρωτοχρονιά.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ΓΟΥΡΟΥΝΟΧΑΡΑ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Υπάρχουν και τα </a:t>
            </a:r>
            <a:r>
              <a:rPr lang="el-GR" b="1" dirty="0"/>
              <a:t>τοπικά χριστουγεννιάτικα έθιμα</a:t>
            </a:r>
            <a:r>
              <a:rPr lang="el-GR" dirty="0"/>
              <a:t> σε διάφορα μέρη της Ελλάδας.</a:t>
            </a:r>
          </a:p>
          <a:p>
            <a:r>
              <a:rPr lang="el-GR" b="1" u="sng" dirty="0" err="1" smtClean="0"/>
              <a:t>Γουρουνοχαρά</a:t>
            </a:r>
            <a:endParaRPr lang="el-GR" b="1" dirty="0"/>
          </a:p>
          <a:p>
            <a:r>
              <a:rPr lang="el-GR" dirty="0"/>
              <a:t>Πρόκειται για ένα από τα σημαντικότερα έθιμα που γίνεται στη </a:t>
            </a:r>
            <a:r>
              <a:rPr lang="el-GR" u="sng" dirty="0">
                <a:hlinkClick r:id="rId2"/>
              </a:rPr>
              <a:t>Θεσσαλία</a:t>
            </a:r>
            <a:r>
              <a:rPr lang="el-GR" dirty="0" smtClean="0"/>
              <a:t>.</a:t>
            </a:r>
            <a:r>
              <a:rPr lang="el-GR" dirty="0"/>
              <a:t> Γιορτή που αναβιώνει κάθε χρόνο στις </a:t>
            </a:r>
            <a:r>
              <a:rPr lang="el-GR" dirty="0">
                <a:hlinkClick r:id="rId3"/>
              </a:rPr>
              <a:t>26 Δεκεμβρίου</a:t>
            </a:r>
            <a:r>
              <a:rPr lang="el-GR" dirty="0"/>
              <a:t> στα </a:t>
            </a:r>
            <a:r>
              <a:rPr lang="el-GR" dirty="0" err="1"/>
              <a:t>καραγκουνοχώρια</a:t>
            </a:r>
            <a:r>
              <a:rPr lang="el-GR" dirty="0"/>
              <a:t> του κάμπου της Καρδίτσας, αλλά και σε περιοχές των Τρικάλων, της Λάρισας και της Δυτικής Μακεδονίας.</a:t>
            </a:r>
          </a:p>
          <a:p>
            <a:r>
              <a:rPr lang="el-GR" dirty="0"/>
              <a:t>Η «</a:t>
            </a:r>
            <a:r>
              <a:rPr lang="el-GR" dirty="0" err="1"/>
              <a:t>Γουρνοχαρά</a:t>
            </a:r>
            <a:r>
              <a:rPr lang="el-GR" dirty="0"/>
              <a:t>» ή «</a:t>
            </a:r>
            <a:r>
              <a:rPr lang="el-GR" dirty="0" err="1"/>
              <a:t>Γουρουνοχαρά</a:t>
            </a:r>
            <a:r>
              <a:rPr lang="el-GR" dirty="0"/>
              <a:t>» ήταν παλαιότερα το μεγάλο γεγονός των </a:t>
            </a:r>
            <a:r>
              <a:rPr lang="el-GR" dirty="0">
                <a:hlinkClick r:id="rId4"/>
              </a:rPr>
              <a:t>Χριστουγέννων</a:t>
            </a:r>
            <a:r>
              <a:rPr lang="el-GR" dirty="0"/>
              <a:t>, καθώς την παραμονή ή την επομένη της μεγάλης γιορτής της Χριστιανοσύνης σφάζονταν τα γουρούνια, τα οποία οι χωρικοί είχαν εκθρέψει επιμελώς για ένα χρόνο. Στη σχετική διαδικασία συμμετείχε όλη η οικογένεια. Το σφάξιμο και το τεμάχισμα ήταν δουλειά των αρσενικών, ενώ στο βράσιμο συμμετείχαν τα θηλυκά μέλη της οικογένειας, που τραγουδούσαν πανηγυριώτικα τραγούδια ή τα </a:t>
            </a:r>
            <a:r>
              <a:rPr lang="el-GR" dirty="0">
                <a:hlinkClick r:id="rId5"/>
              </a:rPr>
              <a:t>κάλαντα</a:t>
            </a:r>
            <a:r>
              <a:rPr lang="el-GR" dirty="0"/>
              <a:t>, αν το σφάξιμο συνέβαινε την παραμονή των Χριστουγέννων.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Πηγή: </a:t>
            </a:r>
            <a:r>
              <a:rPr lang="el-GR" dirty="0">
                <a:hlinkClick r:id="rId6"/>
              </a:rPr>
              <a:t>https://www.sansimera.gr/articles/718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© </a:t>
            </a:r>
            <a:r>
              <a:rPr lang="el-GR" dirty="0" err="1"/>
              <a:t>SanSimera.gr</a:t>
            </a:r>
            <a:endParaRPr lang="el-GR" dirty="0"/>
          </a:p>
          <a:p>
            <a:endParaRPr lang="el-GR" dirty="0"/>
          </a:p>
        </p:txBody>
      </p:sp>
      <p:pic>
        <p:nvPicPr>
          <p:cNvPr id="3074" name="Picture 2" descr="C:\Users\User\OneDrive\Εικόνες\Saved Pictures\runa-yomozuki-smiling-zuo5mx3aeetohh3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214422"/>
            <a:ext cx="5419088" cy="3386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ΜΩΜΟΓΕΡΟΙ</a:t>
            </a:r>
            <a:endParaRPr lang="el-GR" dirty="0"/>
          </a:p>
        </p:txBody>
      </p:sp>
      <p:pic>
        <p:nvPicPr>
          <p:cNvPr id="5" name="4 - Θέση περιεχομένου" descr="Una Historia Con Poco Sentido (Personajes De Naruto x Tu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323924"/>
            <a:ext cx="5111750" cy="3751365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u="sng" dirty="0"/>
              <a:t>Οι </a:t>
            </a:r>
            <a:r>
              <a:rPr lang="el-GR" b="1" u="sng" dirty="0" err="1"/>
              <a:t>Μωμόγεροι</a:t>
            </a:r>
            <a:endParaRPr lang="el-GR" b="1" dirty="0"/>
          </a:p>
          <a:p>
            <a:r>
              <a:rPr lang="el-GR" dirty="0"/>
              <a:t>Στα χωριά Πλατανιά και </a:t>
            </a:r>
            <a:r>
              <a:rPr lang="el-GR" dirty="0" err="1"/>
              <a:t>Σιταγροί</a:t>
            </a:r>
            <a:r>
              <a:rPr lang="el-GR" dirty="0"/>
              <a:t> του Νομού Δράμας συναντάμε το έθιμο των </a:t>
            </a:r>
            <a:r>
              <a:rPr lang="el-GR" dirty="0" err="1"/>
              <a:t>Μωμόγερων</a:t>
            </a:r>
            <a:r>
              <a:rPr lang="el-GR" dirty="0"/>
              <a:t>.</a:t>
            </a:r>
          </a:p>
          <a:p>
            <a:r>
              <a:rPr lang="el-GR" dirty="0"/>
              <a:t>Πρόκειται για ένα είδος παραδοσιακού λαϊκού θεάτρου το οποίο προέρχεται από τον Πόντο.</a:t>
            </a:r>
          </a:p>
          <a:p>
            <a:r>
              <a:rPr lang="el-GR" dirty="0"/>
              <a:t>Η ονομασία του εθίμου προέρχεται από τις λέξεις μίμος ή μώμος και γέρος και συνδέεται με τις μιμητικές κινήσεις των πρωταγωνιστών.</a:t>
            </a:r>
          </a:p>
          <a:p>
            <a:r>
              <a:rPr lang="el-GR" dirty="0"/>
              <a:t>Αυτοί φορούν τομάρια ζώων με στολές ανθρώπων οπλισμένων με σπαθιά και έχουν τη μορφή γεροντικών προσώπων.</a:t>
            </a:r>
          </a:p>
          <a:p>
            <a:r>
              <a:rPr lang="el-GR" dirty="0"/>
              <a:t>Οι </a:t>
            </a:r>
            <a:r>
              <a:rPr lang="el-GR" u="sng" dirty="0" err="1">
                <a:hlinkClick r:id="rId3"/>
              </a:rPr>
              <a:t>Μωμόγεροι</a:t>
            </a:r>
            <a:r>
              <a:rPr lang="el-GR" dirty="0"/>
              <a:t> εμφανίζονται καθ’ όλη τη διάρκεια του δωδεκαήμερου των εορτών και προσδοκούν τύχη για τη νέα χρονιά.</a:t>
            </a:r>
          </a:p>
          <a:p>
            <a:r>
              <a:rPr lang="el-GR" dirty="0"/>
              <a:t>Γυρίζουν σε παρέες στους δρόμους των χωριών και τραγουδούν τα κάλαντα ή άλλους ευχετικούς στίχους.</a:t>
            </a:r>
          </a:p>
          <a:p>
            <a:r>
              <a:rPr lang="el-GR" dirty="0"/>
              <a:t>Παραλλαγές του ίδιου εθίμου, συναντώνται σε χωριά της Κοζάνης και της Καστοριάς με την ονομασία </a:t>
            </a:r>
            <a:r>
              <a:rPr lang="el-GR" u="sng" dirty="0" err="1">
                <a:hlinkClick r:id="rId4"/>
              </a:rPr>
              <a:t>Ραγκουτσάρια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ΚΟΛΙΝΤΑ </a:t>
            </a:r>
            <a:r>
              <a:rPr lang="el-GR" dirty="0" smtClean="0"/>
              <a:t>ΜΠΑΜΠΩ</a:t>
            </a:r>
            <a:endParaRPr lang="el-GR" dirty="0"/>
          </a:p>
        </p:txBody>
      </p:sp>
      <p:pic>
        <p:nvPicPr>
          <p:cNvPr id="5" name="4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761702"/>
            <a:ext cx="5111750" cy="2875809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b="1" u="sng" dirty="0" err="1"/>
              <a:t>Κόλιντα</a:t>
            </a:r>
            <a:r>
              <a:rPr lang="el-GR" b="1" u="sng" dirty="0"/>
              <a:t> Μπάμπω</a:t>
            </a:r>
            <a:endParaRPr lang="el-GR" b="1" dirty="0"/>
          </a:p>
          <a:p>
            <a:r>
              <a:rPr lang="el-GR" dirty="0"/>
              <a:t>Στην Πέλλα αναβιώνει ακόμα και σήμερα το έθιμο της «</a:t>
            </a:r>
            <a:r>
              <a:rPr lang="el-GR" dirty="0" err="1"/>
              <a:t>Κόλιντα</a:t>
            </a:r>
            <a:r>
              <a:rPr lang="el-GR" dirty="0"/>
              <a:t> Μπάμπω».</a:t>
            </a:r>
          </a:p>
          <a:p>
            <a:r>
              <a:rPr lang="el-GR" dirty="0"/>
              <a:t>Οι κάτοικοι της περιοχής το βράδυ της 23</a:t>
            </a:r>
            <a:r>
              <a:rPr lang="el-GR" baseline="30000" dirty="0"/>
              <a:t>ης</a:t>
            </a:r>
            <a:r>
              <a:rPr lang="el-GR" dirty="0"/>
              <a:t> Δεκεμβρίου ανάβουν φωτιές φωνάζοντας «</a:t>
            </a:r>
            <a:r>
              <a:rPr lang="el-GR" dirty="0" err="1"/>
              <a:t>Κόλιντα</a:t>
            </a:r>
            <a:r>
              <a:rPr lang="el-GR" dirty="0"/>
              <a:t> </a:t>
            </a:r>
            <a:r>
              <a:rPr lang="en-US" dirty="0" smtClean="0"/>
              <a:t> </a:t>
            </a:r>
            <a:r>
              <a:rPr lang="el-GR" dirty="0" smtClean="0"/>
              <a:t>Μπάμπω</a:t>
            </a:r>
            <a:r>
              <a:rPr lang="el-GR" dirty="0"/>
              <a:t>» που σημαίνει «σφάζουν, γιαγιά».</a:t>
            </a:r>
          </a:p>
          <a:p>
            <a:r>
              <a:rPr lang="el-GR" dirty="0"/>
              <a:t>Αυτό είναι ένα έθιμο που αναπαριστά την σφαγή των αρσενικών νηπίων από τον Ηρώδη.</a:t>
            </a:r>
          </a:p>
          <a:p>
            <a:r>
              <a:rPr lang="el-GR" dirty="0"/>
              <a:t>Έτσι η φωτιά ενημερώνει τους κατοίκους να προφυλαχθούν όχι μόνο από τον Ηρώδη, αλλά και από τα κακά που ίσως επιφυλάσσει η νέα χρονιά.</a:t>
            </a:r>
          </a:p>
          <a:p>
            <a:r>
              <a:rPr lang="el-GR" b="1" dirty="0"/>
              <a:t>Αυτά τα 7 χριστουγεννιάτικα έθιμα που αναβιώνουν ακόμα και σήμερα  είναι μόνο μερικά από τα πολλά που υπάρχουν στην Ελλάδα.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343</Words>
  <Application>Microsoft Office PowerPoint</Application>
  <PresentationFormat>Προβολή στην οθόνη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ΗΘΗ ΚΑΙ ΕΘΙΜΑ ΣΤΗΝ ΕΛΛΑΔΑ</vt:lpstr>
      <vt:lpstr>Διαφάνεια 2</vt:lpstr>
      <vt:lpstr>ΤΟ ΧΡΙΣΤΟΥΓΕΝΝΙΑΤΙΚΟ ΚΑΡΑΒΙ</vt:lpstr>
      <vt:lpstr>ΤΟ ΣΠΑΣΙΜΟ ΤΟΥ ΡΟΔΙΟΥ</vt:lpstr>
      <vt:lpstr>ΤΟ ΧΡΙΣΤΟΨΩΜΟ</vt:lpstr>
      <vt:lpstr>Η ΒΑΣΙΛΟΠΙΤΑ</vt:lpstr>
      <vt:lpstr>ΓΟΥΡΟΥΝΟΧΑΡΑ</vt:lpstr>
      <vt:lpstr>ΟΙ ΜΩΜΟΓΕΡΟΙ</vt:lpstr>
      <vt:lpstr>ΚΟΛΙΝΤΑ ΜΠΑΜΠΩ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ΗΘΗ ΚΑΙ ΕΘΙΜΑ ΣΤΗΝ ΕΛΛΑΔΑ</dc:title>
  <dc:creator>User</dc:creator>
  <cp:lastModifiedBy>user2</cp:lastModifiedBy>
  <cp:revision>6</cp:revision>
  <dcterms:created xsi:type="dcterms:W3CDTF">2023-12-20T20:42:34Z</dcterms:created>
  <dcterms:modified xsi:type="dcterms:W3CDTF">2023-12-21T11:00:17Z</dcterms:modified>
</cp:coreProperties>
</file>