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87" r:id="rId2"/>
    <p:sldId id="288" r:id="rId3"/>
    <p:sldId id="282" r:id="rId4"/>
    <p:sldId id="283" r:id="rId5"/>
    <p:sldId id="321" r:id="rId6"/>
    <p:sldId id="320" r:id="rId7"/>
    <p:sldId id="294" r:id="rId8"/>
    <p:sldId id="303" r:id="rId9"/>
    <p:sldId id="319" r:id="rId10"/>
    <p:sldId id="304" r:id="rId11"/>
    <p:sldId id="315" r:id="rId12"/>
    <p:sldId id="318" r:id="rId13"/>
    <p:sldId id="324" r:id="rId14"/>
    <p:sldId id="322" r:id="rId15"/>
    <p:sldId id="323" r:id="rId16"/>
    <p:sldId id="284" r:id="rId17"/>
    <p:sldId id="285" r:id="rId18"/>
    <p:sldId id="297" r:id="rId19"/>
    <p:sldId id="329" r:id="rId20"/>
    <p:sldId id="330" r:id="rId21"/>
    <p:sldId id="331" r:id="rId22"/>
    <p:sldId id="286" r:id="rId23"/>
    <p:sldId id="299" r:id="rId24"/>
    <p:sldId id="298" r:id="rId25"/>
    <p:sldId id="332" r:id="rId26"/>
    <p:sldId id="301" r:id="rId27"/>
    <p:sldId id="266" r:id="rId28"/>
    <p:sldId id="267" r:id="rId29"/>
    <p:sldId id="269" r:id="rId30"/>
    <p:sldId id="317" r:id="rId31"/>
    <p:sldId id="313" r:id="rId32"/>
    <p:sldId id="268" r:id="rId33"/>
    <p:sldId id="316" r:id="rId34"/>
    <p:sldId id="328" r:id="rId35"/>
    <p:sldId id="326" r:id="rId36"/>
    <p:sldId id="327" r:id="rId37"/>
    <p:sldId id="270" r:id="rId38"/>
    <p:sldId id="308" r:id="rId39"/>
    <p:sldId id="309" r:id="rId40"/>
    <p:sldId id="306" r:id="rId41"/>
    <p:sldId id="314" r:id="rId42"/>
    <p:sldId id="258" r:id="rId43"/>
    <p:sldId id="302" r:id="rId44"/>
    <p:sldId id="305" r:id="rId45"/>
    <p:sldId id="293" r:id="rId46"/>
    <p:sldId id="295" r:id="rId47"/>
    <p:sldId id="307" r:id="rId48"/>
    <p:sldId id="276" r:id="rId49"/>
    <p:sldId id="312" r:id="rId50"/>
    <p:sldId id="291" r:id="rId51"/>
    <p:sldId id="289" r:id="rId52"/>
    <p:sldId id="311" r:id="rId53"/>
    <p:sldId id="290" r:id="rId54"/>
    <p:sldId id="292" r:id="rId55"/>
    <p:sldId id="310" r:id="rId56"/>
    <p:sldId id="277" r:id="rId57"/>
    <p:sldId id="278" r:id="rId58"/>
    <p:sldId id="279" r:id="rId59"/>
    <p:sldId id="280" r:id="rId60"/>
    <p:sldId id="296" r:id="rId61"/>
    <p:sldId id="281" r:id="rId62"/>
    <p:sldId id="300" r:id="rId6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41" autoAdjust="0"/>
    <p:restoredTop sz="94660"/>
  </p:normalViewPr>
  <p:slideViewPr>
    <p:cSldViewPr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62C70A-E968-4890-8782-DBA060FF404C}" type="datetimeFigureOut">
              <a:rPr lang="el-GR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79F7AE-F27A-4E01-A984-337A776891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53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86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3B9AA0-034D-4F33-AFD7-6B9046CEB37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05B6C-462A-49EA-BFAC-17B7B1F60388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925B1-CFC9-4B0D-BAEF-DA6193B475E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01986-4784-4292-8FC8-7A6DFB51ABA8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61EA0-6C95-4994-83D9-C95AB857A4B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CE4254-3DC0-41A7-BC4B-E8382E7E8C11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59701-F05A-4E52-B5EF-5C35496E120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708DD-C118-402B-A886-B53B7E9765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104D4-C775-483B-A794-2A1714C3C8E7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90E0D-CEC7-444E-AB99-50937646DE1D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6068E47-F347-4686-AE79-C541447EE66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617BBC-94BF-4A06-B431-77D405394756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12ED-3BD0-4435-B8E4-86C3889AB06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8DDCA-7B8F-496B-B6CB-617C1688B8F0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FFFC2-65A2-4BDC-ADFB-36CF9FE8617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909B0-2E45-432F-A40C-AFFF5136FD11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80ED7-DFB3-4203-B8C5-250D909F8DE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55253-A573-41A5-AEFE-945DF963EE40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B68513-4533-494F-9D3E-BD05D41DFAC5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72281-F521-42C9-B328-B5701DB754A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DD0A-7CA7-4C7E-93B3-47AF3576F2C5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1C5F9-0C78-4BCF-BCB5-FDEF27C64B8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87CE0CA-4408-4EC1-8B2D-EB3717A017F6}" type="datetimeFigureOut">
              <a:rPr lang="el-GR" smtClean="0"/>
              <a:pPr>
                <a:defRPr/>
              </a:pPr>
              <a:t>14/11/2013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537A195-1F36-40B7-953F-202AA60D830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O-AKORNTEON.mid" TargetMode="External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Γιορτη</a:t>
            </a:r>
            <a:r>
              <a:rPr lang="el-GR" dirty="0" smtClean="0"/>
              <a:t> </a:t>
            </a:r>
            <a:r>
              <a:rPr lang="el-GR" dirty="0" err="1" smtClean="0"/>
              <a:t>πολυτεχνειου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17 </a:t>
            </a:r>
            <a:r>
              <a:rPr lang="el-GR" dirty="0" err="1" smtClean="0"/>
              <a:t>νοεμβρη</a:t>
            </a:r>
            <a:r>
              <a:rPr lang="el-GR" dirty="0" smtClean="0"/>
              <a:t> 1973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~LWF0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4038"/>
            <a:ext cx="8820150" cy="59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2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STYNOMIK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1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ABROTHTES ASTYNOMIK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39775"/>
            <a:ext cx="7559675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3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~LWF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613"/>
            <a:ext cx="84978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4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~LWF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4288"/>
            <a:ext cx="643096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5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~LWF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3550"/>
            <a:ext cx="8893175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42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6388" name="Rectangle 3" descr="3img0011"/>
          <p:cNvSpPr>
            <a:spLocks noGrp="1" noChangeAspect="1" noChangeArrowheads="1"/>
          </p:cNvSpPr>
          <p:nvPr isPhoto="1"/>
        </p:nvSpPr>
        <p:spPr bwMode="auto">
          <a:xfrm>
            <a:off x="-612775" y="0"/>
            <a:ext cx="10287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7412" name="Rectangle 3" descr="3EIKONA7opt"/>
          <p:cNvSpPr>
            <a:spLocks noGrp="1" noChangeAspect="1" noChangeArrowheads="1"/>
          </p:cNvSpPr>
          <p:nvPr isPhoto="1"/>
        </p:nvSpPr>
        <p:spPr bwMode="auto">
          <a:xfrm>
            <a:off x="-757238" y="0"/>
            <a:ext cx="10790238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964488" cy="4899025"/>
          </a:xfrm>
        </p:spPr>
        <p:txBody>
          <a:bodyPr/>
          <a:lstStyle/>
          <a:p>
            <a:pPr marL="137160" indent="0" algn="ctr" eaLnBrk="1" hangingPunct="1">
              <a:buNone/>
              <a:defRPr/>
            </a:pPr>
            <a:r>
              <a:rPr 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Η </a:t>
            </a:r>
            <a:r>
              <a:rPr 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ΚΑΤΑΛΗΨΗ ΤΗΣ ΝΟΜΙΚΗΣ</a:t>
            </a:r>
          </a:p>
          <a:p>
            <a:pPr algn="ctr" eaLnBrk="1" hangingPunct="1"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ΑΘΗΝΩΝ </a:t>
            </a: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None/>
              <a:defRPr/>
            </a:pPr>
            <a:r>
              <a:rPr 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ΦΕΒΡΟΥΑΡΙΟΣ 1973 </a:t>
            </a:r>
          </a:p>
        </p:txBody>
      </p:sp>
      <p:pic>
        <p:nvPicPr>
          <p:cNvPr id="17411" name="Picture 3" descr="KATALHPSH NOMIKHS FEBROYARIOS 19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640015"/>
            <a:ext cx="6948264" cy="4217985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~LWF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6513"/>
            <a:ext cx="6529387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48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ARMATA - BOYLH"/>
          <p:cNvPicPr>
            <a:picLocks noChangeAspect="1" noChangeArrowheads="1"/>
          </p:cNvPicPr>
          <p:nvPr/>
        </p:nvPicPr>
        <p:blipFill>
          <a:blip r:embed="rId2" cstate="print"/>
          <a:srcRect r="180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~LWF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4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91440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88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18436" name="Picture 6" descr="Αφίσσα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0"/>
            <a:ext cx="10288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4000" b="1" smtClean="0">
                <a:latin typeface="Garamond" pitchFamily="18" charset="0"/>
              </a:rPr>
              <a:t>Η τριήμερη εξέγερση του Πολυτεχνείου </a:t>
            </a:r>
            <a:br>
              <a:rPr lang="el-GR" sz="4000" b="1" smtClean="0">
                <a:latin typeface="Garamond" pitchFamily="18" charset="0"/>
              </a:rPr>
            </a:br>
            <a:r>
              <a:rPr lang="el-GR" sz="4000" b="1" smtClean="0">
                <a:latin typeface="Garamond" pitchFamily="18" charset="0"/>
              </a:rPr>
              <a:t>(14-17 Νοεμβρίου 1973)</a:t>
            </a:r>
          </a:p>
        </p:txBody>
      </p:sp>
      <p:pic>
        <p:nvPicPr>
          <p:cNvPr id="22531" name="Picture 3" descr="GIANNOY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5975" y="2349500"/>
            <a:ext cx="2927350" cy="4508500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RE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33375"/>
            <a:ext cx="4392612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~LWF0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9144000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14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0044165 NOEMBRHS 19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1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1268" name="Rectangle 3" descr="3politex"/>
          <p:cNvSpPr>
            <a:spLocks noGrp="1" noChangeAspect="1" noChangeArrowheads="1"/>
          </p:cNvSpPr>
          <p:nvPr isPhoto="1"/>
        </p:nvSpPr>
        <p:spPr bwMode="auto">
          <a:xfrm>
            <a:off x="-757238" y="0"/>
            <a:ext cx="10966451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2292" name="Rectangle 3" descr="3pol4"/>
          <p:cNvSpPr>
            <a:spLocks noGrp="1" noChangeAspect="1" noChangeArrowheads="1"/>
          </p:cNvSpPr>
          <p:nvPr isPhoto="1"/>
        </p:nvSpPr>
        <p:spPr bwMode="auto">
          <a:xfrm>
            <a:off x="-252413" y="0"/>
            <a:ext cx="100441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4340" name="Rectangle 3" descr="3img0024"/>
          <p:cNvSpPr>
            <a:spLocks noGrp="1" noChangeAspect="1" noChangeArrowheads="1"/>
          </p:cNvSpPr>
          <p:nvPr isPhoto="1"/>
        </p:nvSpPr>
        <p:spPr bwMode="auto">
          <a:xfrm>
            <a:off x="-323850" y="0"/>
            <a:ext cx="10287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19460" name="Picture 4" descr="xoun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6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11268" name="Picture 4" descr="diadhlvs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7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46085" name="Picture 5" descr="Πολυτεχνείο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4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3316" name="Rectangle 3" descr="3img0029"/>
          <p:cNvSpPr>
            <a:spLocks noGrp="1" noChangeAspect="1" noChangeArrowheads="1"/>
          </p:cNvSpPr>
          <p:nvPr isPhoto="1"/>
        </p:nvSpPr>
        <p:spPr bwMode="auto">
          <a:xfrm>
            <a:off x="-468313" y="0"/>
            <a:ext cx="10287001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~LWF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0"/>
            <a:ext cx="533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76250"/>
            <a:ext cx="7416800" cy="1728788"/>
          </a:xfrm>
        </p:spPr>
        <p:txBody>
          <a:bodyPr/>
          <a:lstStyle/>
          <a:p>
            <a:pPr marL="137160" indent="0" algn="ctr" eaLnBrk="1" hangingPunct="1">
              <a:buNone/>
              <a:defRPr/>
            </a:pPr>
            <a:r>
              <a:rPr 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Ο ΡΑΔΙΟΦΩΝΙΚΟΣ ΣΤΑΘΜΟΣ                        ΤΟΥ </a:t>
            </a:r>
            <a:r>
              <a:rPr 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ΠΟΛΥΤΕΧΝΕΙΟΥ</a:t>
            </a:r>
            <a:endParaRPr lang="el-GR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8131" name="Picture 3" descr="O RADIOFWNIKOS STATHMO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708275"/>
            <a:ext cx="8208963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45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~LWF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4488"/>
            <a:ext cx="8748712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9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~LWF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8"/>
            <a:ext cx="8424862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34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5364" name="Rectangle 3" descr="3img0021"/>
          <p:cNvSpPr>
            <a:spLocks noGrp="1" noChangeAspect="1" noChangeArrowheads="1"/>
          </p:cNvSpPr>
          <p:nvPr isPhoto="1"/>
        </p:nvSpPr>
        <p:spPr bwMode="auto">
          <a:xfrm>
            <a:off x="-323850" y="0"/>
            <a:ext cx="10287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8938"/>
            <a:ext cx="8208963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26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IANNOY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0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HRIS\Desktop\πολυτεχνειο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patakos+papadopoul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0"/>
            <a:ext cx="40036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ARASKEYH BRADY - RIPSH DAKRYGON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0645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6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IANNOY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raymat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0"/>
            <a:ext cx="514826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 descr="3pol5"/>
          <p:cNvSpPr>
            <a:spLocks noGrp="1" noChangeAspect="1" noChangeArrowheads="1"/>
          </p:cNvSpPr>
          <p:nvPr isPhoto="1"/>
        </p:nvSpPr>
        <p:spPr bwMode="auto"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THN PY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23900"/>
            <a:ext cx="8135937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 ENTHOYSIAS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3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9220" name="Rectangle 3" descr="4img4"/>
          <p:cNvSpPr>
            <a:spLocks noGrp="1" noChangeAspect="1" noChangeArrowheads="1"/>
          </p:cNvSpPr>
          <p:nvPr isPhoto="1"/>
        </p:nvSpPr>
        <p:spPr bwMode="auto">
          <a:xfrm>
            <a:off x="-468313" y="0"/>
            <a:ext cx="998696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8196" name="Rectangle 3" descr="4img0034"/>
          <p:cNvSpPr>
            <a:spLocks noGrp="1" noChangeAspect="1" noChangeArrowheads="1"/>
          </p:cNvSpPr>
          <p:nvPr isPhoto="1"/>
        </p:nvSpPr>
        <p:spPr bwMode="auto">
          <a:xfrm>
            <a:off x="-396875" y="0"/>
            <a:ext cx="10287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O TAN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9144000" cy="5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2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1508" name="Picture 2" descr="C:\Users\CHRIS\Desktop\πολυτεχνειο\polytechne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3988" cy="1800225"/>
          </a:xfrm>
        </p:spPr>
        <p:txBody>
          <a:bodyPr>
            <a:normAutofit fontScale="90000"/>
          </a:bodyPr>
          <a:lstStyle/>
          <a:p>
            <a:r>
              <a:rPr lang="el-GR" altLang="el-GR" sz="4000" b="1">
                <a:latin typeface="Garamond" pitchFamily="18" charset="0"/>
              </a:rPr>
              <a:t>Η στιγμή της παραβίασης </a:t>
            </a:r>
            <a:br>
              <a:rPr lang="el-GR" altLang="el-GR" sz="4000" b="1">
                <a:latin typeface="Garamond" pitchFamily="18" charset="0"/>
              </a:rPr>
            </a:br>
            <a:r>
              <a:rPr lang="el-GR" altLang="el-GR" sz="4000" b="1">
                <a:latin typeface="Garamond" pitchFamily="18" charset="0"/>
              </a:rPr>
              <a:t>της πύλης του Πολυτεχνείου </a:t>
            </a:r>
            <a:br>
              <a:rPr lang="el-GR" altLang="el-GR" sz="4000" b="1">
                <a:latin typeface="Garamond" pitchFamily="18" charset="0"/>
              </a:rPr>
            </a:br>
            <a:r>
              <a:rPr lang="el-GR" altLang="el-GR" sz="4000" b="1">
                <a:latin typeface="Garamond" pitchFamily="18" charset="0"/>
              </a:rPr>
              <a:t>από το άρμα μάχης</a:t>
            </a:r>
          </a:p>
        </p:txBody>
      </p:sp>
      <p:pic>
        <p:nvPicPr>
          <p:cNvPr id="81923" name="Picture 3" descr="TO GKREMISMA THS PYLH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314575"/>
            <a:ext cx="5688013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50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tan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 </a:t>
            </a:r>
            <a:r>
              <a:rPr lang="el-GR" altLang="el-G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ΤΑ ΑΡΜΑΤΑ ΣΤΟΥΣ ΔΡΟΜΟΥΣ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8217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6148" name="Rectangle 3" descr="5img5"/>
          <p:cNvSpPr>
            <a:spLocks noGrp="1" noChangeAspect="1" noChangeArrowheads="1"/>
          </p:cNvSpPr>
          <p:nvPr isPhoto="1"/>
        </p:nvSpPr>
        <p:spPr bwMode="auto">
          <a:xfrm>
            <a:off x="-1044575" y="0"/>
            <a:ext cx="1018857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4100" name="Picture 4" descr="Πύλη-πρωί Σαββάτου"/>
          <p:cNvPicPr>
            <a:picLocks noChangeAspect="1" noChangeArrowheads="1"/>
          </p:cNvPicPr>
          <p:nvPr/>
        </p:nvPicPr>
        <p:blipFill>
          <a:blip r:embed="rId2" cstate="print"/>
          <a:srcRect t="4457" b="10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0043681KATESTRAMMENH PY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5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5124" name="Picture 4" descr="Πολυτεχνείο2"/>
          <p:cNvPicPr>
            <a:picLocks noChangeAspect="1" noChangeArrowheads="1"/>
          </p:cNvPicPr>
          <p:nvPr/>
        </p:nvPicPr>
        <p:blipFill>
          <a:blip r:embed="rId2" cstate="print"/>
          <a:srcRect r="4280" b="9341"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7172" name="Rectangle 3" descr="5img1"/>
          <p:cNvSpPr>
            <a:spLocks noGrp="1" noChangeAspect="1" noChangeArrowheads="1"/>
          </p:cNvSpPr>
          <p:nvPr isPhoto="1"/>
        </p:nvSpPr>
        <p:spPr bwMode="auto">
          <a:xfrm>
            <a:off x="-252413" y="0"/>
            <a:ext cx="10496551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7486650" cy="2016125"/>
          </a:xfrm>
        </p:spPr>
        <p:txBody>
          <a:bodyPr>
            <a:normAutofit fontScale="90000"/>
          </a:bodyPr>
          <a:lstStyle/>
          <a:p>
            <a:r>
              <a:rPr lang="el-GR" altLang="el-GR" sz="4000" b="1">
                <a:latin typeface="Garamond" pitchFamily="18" charset="0"/>
              </a:rPr>
              <a:t>Η Αστυνομία επιδεικνύει – μετά την καταστολή της εξέγερσης - τον ραδιοφωνικό πομπό του Πολυτεχνείου</a:t>
            </a:r>
            <a:r>
              <a:rPr lang="el-GR" altLang="el-GR" sz="4000"/>
              <a:t> </a:t>
            </a:r>
          </a:p>
        </p:txBody>
      </p:sp>
      <p:pic>
        <p:nvPicPr>
          <p:cNvPr id="54276" name="Picture 4" descr="H EPIDEIKSH TOY POMPOY APO THN ASTYNOMI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898775"/>
            <a:ext cx="5543550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13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HRIS\Desktop\πολυτεχνειο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253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2533" name="Picture 7" descr="C:\Users\CHRIS\Desktop\πολυτεχνειο\indexe_7_protoselido_vima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0"/>
            <a:ext cx="4645025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HRIS\Desktop\πολυτεχνειο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355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3557" name="Picture 6" descr="C:\Users\CHRIS\Desktop\πολυτεχνειο\indexe_7_polytexneio_vradini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536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HRIS\Desktop\πολυτεχνειο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458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4581" name="Picture 4" descr="C:\Users\CHRIS\Desktop\πολυτεχνειο\indexe_7_exofylo_tanea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0"/>
            <a:ext cx="453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HRIS\Desktop\πολυτεχνειο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560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5605" name="Picture 3" descr="C:\Users\CHRIS\Desktop\πολυτεχνειο\indexe_7_apogeumatini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0"/>
            <a:ext cx="46069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ARMATA STOYS DROMO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835025"/>
            <a:ext cx="8096250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0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052" name="Picture 4" descr="nekroi"/>
          <p:cNvPicPr>
            <a:picLocks noChangeAspect="1" noChangeArrowheads="1"/>
          </p:cNvPicPr>
          <p:nvPr/>
        </p:nvPicPr>
        <p:blipFill>
          <a:blip r:embed="rId2" cstate="print"/>
          <a:srcRect l="121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HRIS\Desktop\πολυτεχνειο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CHRIS\Desktop\πολυτεχνειο\indexe_7_memos_makris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584519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mnh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             </a:t>
            </a:r>
            <a:r>
              <a:rPr lang="el-GR" altLang="el-GR">
                <a:solidFill>
                  <a:schemeClr val="accent2"/>
                </a:solidFill>
              </a:rPr>
              <a:t>ΤΟ  ΜΝΗΜΕΙΟ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69637" name="TO-AKORNTEO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0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53" fill="hold"/>
                                        <p:tgtEl>
                                          <p:spTgt spid="69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0244" name="Rectangle 3" descr="4EIKONA43opt"/>
          <p:cNvSpPr>
            <a:spLocks noGrp="1" noChangeAspect="1" noChangeArrowheads="1"/>
          </p:cNvSpPr>
          <p:nvPr isPhoto="1"/>
        </p:nvSpPr>
        <p:spPr bwMode="auto">
          <a:xfrm>
            <a:off x="-612775" y="0"/>
            <a:ext cx="10790238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 APOKATASTASIS THS TAKS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333375"/>
            <a:ext cx="4976813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4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N EPOMENH 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60350"/>
            <a:ext cx="5164137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6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49</Words>
  <Application>Microsoft Office PowerPoint</Application>
  <PresentationFormat>Προβολή στην οθόνη (4:3)</PresentationFormat>
  <Paragraphs>11</Paragraphs>
  <Slides>62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63" baseType="lpstr">
      <vt:lpstr>Αποκορύφωμα</vt:lpstr>
      <vt:lpstr>Γιορτη πολυτεχνειου  17 νοεμβρη 1973</vt:lpstr>
      <vt:lpstr>Παρουσίαση του PowerPoint</vt:lpstr>
      <vt:lpstr>Παρουσίαση του PowerPoint</vt:lpstr>
      <vt:lpstr>Παρουσίαση του PowerPoint</vt:lpstr>
      <vt:lpstr> ΤΑ ΑΡΜΑΤΑ ΣΤΟΥΣ ΔΡΟΜΟΥΣ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τριήμερη εξέγερση του Πολυτεχνείου  (14-17 Νοεμβρίου 1973)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στιγμή της παραβίασης  της πύλης του Πολυτεχνείου  από το άρμα μάχης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Αστυνομία επιδεικνύει – μετά την καταστολή της εξέγερσης - τον ραδιοφωνικό πομπό του Πολυτεχνείου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      ΤΟ  ΜΝΗΜΕΙΟ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CHRIS</dc:creator>
  <cp:lastModifiedBy>Μαρία</cp:lastModifiedBy>
  <cp:revision>16</cp:revision>
  <dcterms:created xsi:type="dcterms:W3CDTF">2013-11-12T10:09:35Z</dcterms:created>
  <dcterms:modified xsi:type="dcterms:W3CDTF">2013-11-14T02:07:47Z</dcterms:modified>
</cp:coreProperties>
</file>