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9"/>
  </p:notesMasterIdLst>
  <p:sldIdLst>
    <p:sldId id="287" r:id="rId2"/>
    <p:sldId id="288" r:id="rId3"/>
    <p:sldId id="282" r:id="rId4"/>
    <p:sldId id="283" r:id="rId5"/>
    <p:sldId id="321" r:id="rId6"/>
    <p:sldId id="320" r:id="rId7"/>
    <p:sldId id="294" r:id="rId8"/>
    <p:sldId id="303" r:id="rId9"/>
    <p:sldId id="319" r:id="rId10"/>
    <p:sldId id="304" r:id="rId11"/>
    <p:sldId id="315" r:id="rId12"/>
    <p:sldId id="318" r:id="rId13"/>
    <p:sldId id="324" r:id="rId14"/>
    <p:sldId id="322" r:id="rId15"/>
    <p:sldId id="323" r:id="rId16"/>
    <p:sldId id="284" r:id="rId17"/>
    <p:sldId id="285" r:id="rId18"/>
    <p:sldId id="297" r:id="rId19"/>
    <p:sldId id="329" r:id="rId20"/>
    <p:sldId id="330" r:id="rId21"/>
    <p:sldId id="331" r:id="rId22"/>
    <p:sldId id="286" r:id="rId23"/>
    <p:sldId id="299" r:id="rId24"/>
    <p:sldId id="298" r:id="rId25"/>
    <p:sldId id="332" r:id="rId26"/>
    <p:sldId id="301" r:id="rId27"/>
    <p:sldId id="266" r:id="rId28"/>
    <p:sldId id="267" r:id="rId29"/>
    <p:sldId id="270" r:id="rId30"/>
    <p:sldId id="308" r:id="rId31"/>
    <p:sldId id="269" r:id="rId32"/>
    <p:sldId id="317" r:id="rId33"/>
    <p:sldId id="313" r:id="rId34"/>
    <p:sldId id="316" r:id="rId35"/>
    <p:sldId id="328" r:id="rId36"/>
    <p:sldId id="326" r:id="rId37"/>
    <p:sldId id="327" r:id="rId38"/>
    <p:sldId id="309" r:id="rId39"/>
    <p:sldId id="306" r:id="rId40"/>
    <p:sldId id="314" r:id="rId41"/>
    <p:sldId id="258" r:id="rId42"/>
    <p:sldId id="302" r:id="rId43"/>
    <p:sldId id="305" r:id="rId44"/>
    <p:sldId id="293" r:id="rId45"/>
    <p:sldId id="295" r:id="rId46"/>
    <p:sldId id="307" r:id="rId47"/>
    <p:sldId id="276" r:id="rId48"/>
    <p:sldId id="268" r:id="rId49"/>
    <p:sldId id="312" r:id="rId50"/>
    <p:sldId id="291" r:id="rId51"/>
    <p:sldId id="289" r:id="rId52"/>
    <p:sldId id="311" r:id="rId53"/>
    <p:sldId id="290" r:id="rId54"/>
    <p:sldId id="292" r:id="rId55"/>
    <p:sldId id="310" r:id="rId56"/>
    <p:sldId id="296" r:id="rId57"/>
    <p:sldId id="333" r:id="rId58"/>
    <p:sldId id="334" r:id="rId59"/>
    <p:sldId id="336" r:id="rId60"/>
    <p:sldId id="335" r:id="rId61"/>
    <p:sldId id="337" r:id="rId62"/>
    <p:sldId id="280" r:id="rId63"/>
    <p:sldId id="277" r:id="rId64"/>
    <p:sldId id="278" r:id="rId65"/>
    <p:sldId id="279" r:id="rId66"/>
    <p:sldId id="281" r:id="rId67"/>
    <p:sldId id="339" r:id="rId6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62C70A-E968-4890-8782-DBA060FF404C}" type="datetimeFigureOut">
              <a:rPr lang="el-GR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79F7AE-F27A-4E01-A984-337A776891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5853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79F7AE-F27A-4E01-A984-337A77689133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86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3B9AA0-034D-4F33-AFD7-6B9046CEB37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595C1-BAE3-4E87-81DB-A6B69928A5F6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925B1-CFC9-4B0D-BAEF-DA6193B475E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74A3B-8854-4344-9B6A-275CBD73E2B4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61EA0-6C95-4994-83D9-C95AB857A4B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60263-CBFF-41CB-B3A9-173A92436288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59701-F05A-4E52-B5EF-5C35496E120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F337-D6FB-4CCE-8B07-2513EC732740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708DD-C118-402B-A886-B53B7E9765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2FD38-0CF9-453B-9F6D-4709BF1EEF61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5E956-AEE4-4DC5-8C16-B65425A503E6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6068E47-F347-4686-AE79-C541447EE66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00A2D-FAD5-49BE-A6AA-BBAFD1B4C5CB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12ED-3BD0-4435-B8E4-86C3889AB06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3DBE1-6FA4-4F9E-8D4F-52971C0A9174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FFFC2-65A2-4BDC-ADFB-36CF9FE8617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F1606-EE2F-4494-94C2-D7CBEF023EB5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80ED7-DFB3-4203-B8C5-250D909F8DE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B14B3-CC66-4F5F-BB91-AFDC20857DF0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4D09A-5DD2-42BD-A99D-C384A1013698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72281-F521-42C9-B328-B5701DB754A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654B8-FEC4-4492-9BA0-CDBEDFE61CE8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1C5F9-0C78-4BCF-BCB5-FDEF27C64B8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290A178-4DFB-4692-A91A-BB25910708E4}" type="datetime1">
              <a:rPr lang="el-GR" smtClean="0"/>
              <a:pPr>
                <a:defRPr/>
              </a:pPr>
              <a:t>16/11/2017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537A195-1F36-40B7-953F-202AA60D830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ab\Downloads\Beautiful_Sad%20-%20Piano.mp3" TargetMode="External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ab\Downloads\Beautiful_Sad%20-%20Piano.mp3" TargetMode="Externa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ab\Downloads\Beautiful_Sad%20-%20Piano.mp3" TargetMode="Externa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ab\Downloads\Beautiful_Sad%20-%20Piano.mp3" TargetMode="Externa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ab\Downloads\Beautiful_Sad%20-%20Piano.mp3" TargetMode="Externa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229600" cy="1828800"/>
          </a:xfrm>
        </p:spPr>
        <p:txBody>
          <a:bodyPr>
            <a:normAutofit/>
          </a:bodyPr>
          <a:lstStyle/>
          <a:p>
            <a:r>
              <a:rPr lang="el-GR" dirty="0" err="1" smtClean="0"/>
              <a:t>Γιορτη</a:t>
            </a:r>
            <a:r>
              <a:rPr lang="el-GR" dirty="0" smtClean="0"/>
              <a:t> </a:t>
            </a:r>
            <a:r>
              <a:rPr lang="el-GR" dirty="0" err="1" smtClean="0"/>
              <a:t>πολυτεχνειου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17 </a:t>
            </a:r>
            <a:r>
              <a:rPr lang="el-GR" dirty="0" err="1" smtClean="0"/>
              <a:t>νοεμβρη</a:t>
            </a:r>
            <a:r>
              <a:rPr lang="el-GR" dirty="0" smtClean="0"/>
              <a:t> 1973</a:t>
            </a:r>
            <a:endParaRPr lang="el-GR" dirty="0"/>
          </a:p>
        </p:txBody>
      </p:sp>
      <p:pic>
        <p:nvPicPr>
          <p:cNvPr id="71682" name="Picture 2" descr="Αποτέλεσμα εικόνας για πολυτεχνειο 1973 φωτογραφι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7200900" cy="432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925B1-CFC9-4B0D-BAEF-DA6193B475EC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~LWF0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4038"/>
            <a:ext cx="8820150" cy="59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9212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STYNOMIKES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3123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ABROTHTES ASTYNOMIK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0042"/>
            <a:ext cx="7886971" cy="577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5376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~LWF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613"/>
            <a:ext cx="84978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94488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~LWF0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4288"/>
            <a:ext cx="643096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8533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~LWF0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3550"/>
            <a:ext cx="8893175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4292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 descr="3img0011"/>
          <p:cNvSpPr>
            <a:spLocks noGrp="1" noChangeAspect="1" noChangeArrowheads="1"/>
          </p:cNvSpPr>
          <p:nvPr isPhoto="1"/>
        </p:nvSpPr>
        <p:spPr bwMode="auto">
          <a:xfrm>
            <a:off x="214282" y="357166"/>
            <a:ext cx="8756675" cy="583778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 descr="3EIKONA7opt"/>
          <p:cNvSpPr>
            <a:spLocks noGrp="1" noChangeAspect="1" noChangeArrowheads="1"/>
          </p:cNvSpPr>
          <p:nvPr isPhoto="1"/>
        </p:nvSpPr>
        <p:spPr bwMode="auto">
          <a:xfrm>
            <a:off x="142844" y="642918"/>
            <a:ext cx="8829700" cy="561193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964488" cy="4899025"/>
          </a:xfrm>
        </p:spPr>
        <p:txBody>
          <a:bodyPr/>
          <a:lstStyle/>
          <a:p>
            <a:pPr marL="137160" indent="0" algn="ctr" eaLnBrk="1" hangingPunct="1">
              <a:buNone/>
              <a:defRPr/>
            </a:pPr>
            <a:r>
              <a:rPr 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Η ΚΑΤΑΛΗΨΗ ΤΗΣ ΝΟΜΙΚΗΣ</a:t>
            </a:r>
          </a:p>
          <a:p>
            <a:pPr algn="ctr" eaLnBrk="1" hangingPunct="1"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ΑΘΗΝΩΝ </a:t>
            </a: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None/>
              <a:defRPr/>
            </a:pPr>
            <a:r>
              <a:rPr 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ΦΕΒΡΟΥΑΡΙΟΣ 1973 </a:t>
            </a:r>
          </a:p>
        </p:txBody>
      </p:sp>
      <p:pic>
        <p:nvPicPr>
          <p:cNvPr id="17411" name="Picture 3" descr="KATALHPSH NOMIKHS FEBROYARIOS 19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928802"/>
            <a:ext cx="6948264" cy="4217985"/>
          </a:xfr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708DD-C118-402B-A886-B53B7E9765A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~LWF0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6513"/>
            <a:ext cx="6529387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4893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ARMATA - BOYLH"/>
          <p:cNvPicPr>
            <a:picLocks noChangeAspect="1" noChangeArrowheads="1"/>
          </p:cNvPicPr>
          <p:nvPr/>
        </p:nvPicPr>
        <p:blipFill>
          <a:blip r:embed="rId3" cstate="print"/>
          <a:srcRect r="180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5338" y="6286520"/>
            <a:ext cx="762000" cy="365125"/>
          </a:xfrm>
        </p:spPr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~LWF0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409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91440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8840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6" descr="Αφίσσα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8755089" cy="58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4000" b="1" smtClean="0">
                <a:latin typeface="Garamond" pitchFamily="18" charset="0"/>
              </a:rPr>
              <a:t>Η τριήμερη εξέγερση του Πολυτεχνείου </a:t>
            </a:r>
            <a:br>
              <a:rPr lang="el-GR" sz="4000" b="1" smtClean="0">
                <a:latin typeface="Garamond" pitchFamily="18" charset="0"/>
              </a:rPr>
            </a:br>
            <a:r>
              <a:rPr lang="el-GR" sz="4000" b="1" smtClean="0">
                <a:latin typeface="Garamond" pitchFamily="18" charset="0"/>
              </a:rPr>
              <a:t>(14-17 Νοεμβρίου 1973)</a:t>
            </a:r>
          </a:p>
        </p:txBody>
      </p:sp>
      <p:pic>
        <p:nvPicPr>
          <p:cNvPr id="22531" name="Picture 3" descr="GIANNOY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785926"/>
            <a:ext cx="4314220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RE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929354" cy="633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~LWF0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9144000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1429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0044165 NOEMBRHS 19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8171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 descr="3politex"/>
          <p:cNvSpPr>
            <a:spLocks noGrp="1" noChangeAspect="1" noChangeArrowheads="1"/>
          </p:cNvSpPr>
          <p:nvPr isPhoto="1"/>
        </p:nvSpPr>
        <p:spPr bwMode="auto">
          <a:xfrm>
            <a:off x="142844" y="714356"/>
            <a:ext cx="8786874" cy="549497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 descr="3pol4"/>
          <p:cNvSpPr>
            <a:spLocks noGrp="1" noChangeAspect="1" noChangeArrowheads="1"/>
          </p:cNvSpPr>
          <p:nvPr isPhoto="1"/>
        </p:nvSpPr>
        <p:spPr bwMode="auto">
          <a:xfrm>
            <a:off x="500034" y="500042"/>
            <a:ext cx="8253437" cy="563534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 descr="3img0021"/>
          <p:cNvSpPr>
            <a:spLocks noGrp="1" noChangeAspect="1" noChangeArrowheads="1"/>
          </p:cNvSpPr>
          <p:nvPr isPhoto="1"/>
        </p:nvSpPr>
        <p:spPr bwMode="auto">
          <a:xfrm>
            <a:off x="428596" y="571480"/>
            <a:ext cx="8179651" cy="545310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19460" name="Picture 4" descr="xoun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6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58148" y="6492875"/>
            <a:ext cx="762000" cy="365125"/>
          </a:xfrm>
        </p:spPr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8938"/>
            <a:ext cx="8208963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2656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 descr="3img0024"/>
          <p:cNvSpPr>
            <a:spLocks noGrp="1" noChangeAspect="1" noChangeArrowheads="1"/>
          </p:cNvSpPr>
          <p:nvPr isPhoto="1"/>
        </p:nvSpPr>
        <p:spPr bwMode="auto">
          <a:xfrm>
            <a:off x="214282" y="500042"/>
            <a:ext cx="8572560" cy="571504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11268" name="Picture 4" descr="diadhlvsh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4764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46085" name="Picture 5" descr="Πολυτεχνείο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14466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~LWF00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663" y="0"/>
            <a:ext cx="533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417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76250"/>
            <a:ext cx="7416800" cy="1728788"/>
          </a:xfrm>
        </p:spPr>
        <p:txBody>
          <a:bodyPr/>
          <a:lstStyle/>
          <a:p>
            <a:pPr marL="137160" indent="0" algn="ctr" eaLnBrk="1" hangingPunct="1">
              <a:buNone/>
              <a:defRPr/>
            </a:pP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Ο ΡΑΔΙΟΦΩΝΙΚΟΣ ΣΤΑΘΜΟΣ                        ΤΟΥ ΠΟΛΥΤΕΧΝΕΙΟΥ</a:t>
            </a:r>
          </a:p>
        </p:txBody>
      </p:sp>
      <p:pic>
        <p:nvPicPr>
          <p:cNvPr id="48131" name="Picture 3" descr="O RADIOFWNIKOS STATHM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2285993"/>
            <a:ext cx="8208963" cy="431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708DD-C118-402B-A886-B53B7E9765A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45730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~LWF0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611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3980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~LWF0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8"/>
            <a:ext cx="8424862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37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3480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IANNOY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1030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ARASKEYH BRADY - RIPSH DAKRYGON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461405" cy="59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39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8642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HRIS\Desktop\πολυτεχνειο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patakos+papadopoul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0"/>
            <a:ext cx="40036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IANNOY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037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raymat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0"/>
            <a:ext cx="514826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 descr="3pol5"/>
          <p:cNvSpPr>
            <a:spLocks noGrp="1" noChangeAspect="1" noChangeArrowheads="1"/>
          </p:cNvSpPr>
          <p:nvPr isPhoto="1"/>
        </p:nvSpPr>
        <p:spPr bwMode="auto"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41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THN PYL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532843" cy="56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6355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 ENTHOYSIASM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43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8398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 descr="4img4"/>
          <p:cNvSpPr>
            <a:spLocks noGrp="1" noChangeAspect="1" noChangeArrowheads="1"/>
          </p:cNvSpPr>
          <p:nvPr isPhoto="1"/>
        </p:nvSpPr>
        <p:spPr bwMode="auto">
          <a:xfrm>
            <a:off x="-214346" y="500042"/>
            <a:ext cx="8755089" cy="601207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44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 descr="4img0034"/>
          <p:cNvSpPr>
            <a:spLocks noGrp="1" noChangeAspect="1" noChangeArrowheads="1"/>
          </p:cNvSpPr>
          <p:nvPr isPhoto="1"/>
        </p:nvSpPr>
        <p:spPr bwMode="auto">
          <a:xfrm>
            <a:off x="214282" y="642918"/>
            <a:ext cx="8683651" cy="578910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45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O TANK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46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3275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1508" name="Picture 2" descr="C:\Users\CHRIS\Desktop\πολυτεχνειο\polytechne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 descr="3img0029"/>
          <p:cNvSpPr>
            <a:spLocks noGrp="1" noChangeAspect="1" noChangeArrowheads="1"/>
          </p:cNvSpPr>
          <p:nvPr isPhoto="1"/>
        </p:nvSpPr>
        <p:spPr bwMode="auto">
          <a:xfrm>
            <a:off x="214282" y="428604"/>
            <a:ext cx="8643966" cy="576264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48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3988" cy="1800225"/>
          </a:xfrm>
        </p:spPr>
        <p:txBody>
          <a:bodyPr>
            <a:normAutofit fontScale="90000"/>
          </a:bodyPr>
          <a:lstStyle/>
          <a:p>
            <a:r>
              <a:rPr lang="el-GR" altLang="el-GR" sz="4000" b="1">
                <a:latin typeface="Garamond" pitchFamily="18" charset="0"/>
              </a:rPr>
              <a:t>Η στιγμή της παραβίασης </a:t>
            </a:r>
            <a:br>
              <a:rPr lang="el-GR" altLang="el-GR" sz="4000" b="1">
                <a:latin typeface="Garamond" pitchFamily="18" charset="0"/>
              </a:rPr>
            </a:br>
            <a:r>
              <a:rPr lang="el-GR" altLang="el-GR" sz="4000" b="1">
                <a:latin typeface="Garamond" pitchFamily="18" charset="0"/>
              </a:rPr>
              <a:t>της πύλης του Πολυτεχνείου </a:t>
            </a:r>
            <a:br>
              <a:rPr lang="el-GR" altLang="el-GR" sz="4000" b="1">
                <a:latin typeface="Garamond" pitchFamily="18" charset="0"/>
              </a:rPr>
            </a:br>
            <a:r>
              <a:rPr lang="el-GR" altLang="el-GR" sz="4000" b="1">
                <a:latin typeface="Garamond" pitchFamily="18" charset="0"/>
              </a:rPr>
              <a:t>από το άρμα μάχης</a:t>
            </a:r>
          </a:p>
        </p:txBody>
      </p:sp>
      <p:pic>
        <p:nvPicPr>
          <p:cNvPr id="5" name="4 - Θέση περιεχομένου" descr="133983-tank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9187" y="2025650"/>
            <a:ext cx="690562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49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50018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Αποτέλεσμα εικόνας για τα αρματα στους δρομους 17 νοεμβρ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 </a:t>
            </a:r>
            <a:r>
              <a:rPr lang="el-GR" altLang="el-G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ΤΑ ΑΡΜΑΤΑ ΣΤΟΥΣ ΔΡΟΜΟΥΣ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1768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 descr="5img5"/>
          <p:cNvSpPr>
            <a:spLocks noGrp="1" noChangeAspect="1" noChangeArrowheads="1"/>
          </p:cNvSpPr>
          <p:nvPr isPhoto="1"/>
        </p:nvSpPr>
        <p:spPr bwMode="auto">
          <a:xfrm>
            <a:off x="285720" y="500042"/>
            <a:ext cx="8501122" cy="572216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50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4100" name="Picture 4" descr="Πύλη-πρωί Σαββάτου"/>
          <p:cNvPicPr>
            <a:picLocks noChangeAspect="1" noChangeArrowheads="1"/>
          </p:cNvPicPr>
          <p:nvPr/>
        </p:nvPicPr>
        <p:blipFill>
          <a:blip r:embed="rId2" cstate="print"/>
          <a:srcRect t="4457" b="10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51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0043681KATESTRAMMENH PYL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52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8574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5124" name="Picture 4" descr="Πολυτεχνείο2"/>
          <p:cNvPicPr>
            <a:picLocks noChangeAspect="1" noChangeArrowheads="1"/>
          </p:cNvPicPr>
          <p:nvPr/>
        </p:nvPicPr>
        <p:blipFill>
          <a:blip r:embed="rId2" cstate="print"/>
          <a:srcRect r="4280" b="9341"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53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 descr="5img1"/>
          <p:cNvSpPr>
            <a:spLocks noGrp="1" noChangeAspect="1" noChangeArrowheads="1"/>
          </p:cNvSpPr>
          <p:nvPr isPhoto="1"/>
        </p:nvSpPr>
        <p:spPr bwMode="auto">
          <a:xfrm>
            <a:off x="285720" y="500042"/>
            <a:ext cx="8300070" cy="54229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54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7486650" cy="2016125"/>
          </a:xfrm>
        </p:spPr>
        <p:txBody>
          <a:bodyPr>
            <a:normAutofit fontScale="90000"/>
          </a:bodyPr>
          <a:lstStyle/>
          <a:p>
            <a:r>
              <a:rPr lang="el-GR" altLang="el-GR" sz="4000" b="1">
                <a:latin typeface="Garamond" pitchFamily="18" charset="0"/>
              </a:rPr>
              <a:t>Η Αστυνομία επιδεικνύει – μετά την καταστολή της εξέγερσης - τον ραδιοφωνικό πομπό του Πολυτεχνείου</a:t>
            </a:r>
            <a:r>
              <a:rPr lang="el-GR" altLang="el-GR" sz="4000"/>
              <a:t> </a:t>
            </a:r>
          </a:p>
        </p:txBody>
      </p:sp>
      <p:pic>
        <p:nvPicPr>
          <p:cNvPr id="54276" name="Picture 4" descr="H EPIDEIKSH TOY POMPOY APO THN ASTYNOM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571744"/>
            <a:ext cx="6786610" cy="382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55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1328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0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052" name="Picture 4" descr="nekroi"/>
          <p:cNvPicPr>
            <a:picLocks noChangeAspect="1" noChangeArrowheads="1"/>
          </p:cNvPicPr>
          <p:nvPr/>
        </p:nvPicPr>
        <p:blipFill>
          <a:blip r:embed="rId2" cstate="print"/>
          <a:srcRect l="121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56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016-68-102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3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57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Beautiful_Sad - Pia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016-69-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7854" y="0"/>
            <a:ext cx="9181854" cy="6858000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58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Beautiful_Sad - Pia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6-71-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59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Beautiful_Sad - Pia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6834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ARMATA STOYS DROMO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8715436" cy="558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707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016-70-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60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Beautiful_Sad - Pia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6-72-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61</a:t>
            </a:fld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Beautiful_Sad - Pia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HRIS\Desktop\πολυτεχνειο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Users\CHRIS\Desktop\πολυτεχνειο\indexe_7_apogeumatini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0"/>
            <a:ext cx="46069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HRIS\Desktop\πολυτεχνειο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C:\Users\CHRIS\Desktop\πολυτεχνειο\indexe_7_protoselido_vima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0"/>
            <a:ext cx="4645025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/>
              <a:pPr>
                <a:defRPr/>
              </a:pPr>
              <a:t>63</a:t>
            </a:fld>
            <a:endParaRPr lang="el-GR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HRIS\Desktop\πολυτεχνειο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Users\CHRIS\Desktop\πολυτεχνειο\indexe_7_polytexneio_vradini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536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HRIS\Desktop\πολυτεχνειο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CHRIS\Desktop\πολυτεχνειο\indexe_7_exofylo_tanea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0"/>
            <a:ext cx="453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CHRIS\Desktop\πολυτεχνειο\indexe_7_memos_makris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7500990" cy="558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5500694" y="285728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 smtClean="0">
                <a:solidFill>
                  <a:schemeClr val="bg1"/>
                </a:solidFill>
              </a:rPr>
              <a:t>Το μνημείο του αγώνα των φοιτητών στο προαύλιο του Πολυτεχνείου Προς τιμήν των θυμάτων, 1978, έργο του γλύπτη </a:t>
            </a:r>
            <a:r>
              <a:rPr lang="el-GR" b="1" i="1" u="sng" dirty="0" err="1" smtClean="0">
                <a:solidFill>
                  <a:schemeClr val="bg1"/>
                </a:solidFill>
              </a:rPr>
              <a:t>Μέμου</a:t>
            </a:r>
            <a:r>
              <a:rPr lang="el-GR" b="1" i="1" u="sng" dirty="0" smtClean="0">
                <a:solidFill>
                  <a:schemeClr val="bg1"/>
                </a:solidFill>
              </a:rPr>
              <a:t> Μακρή.</a:t>
            </a:r>
            <a:endParaRPr lang="el-GR" b="1" i="1" u="sng" dirty="0">
              <a:solidFill>
                <a:schemeClr val="bg1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66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μνημειο πολυτεχνειο 17 νοεμβρ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5786446" y="3071810"/>
            <a:ext cx="335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u="sng" dirty="0" smtClean="0">
                <a:solidFill>
                  <a:schemeClr val="bg1"/>
                </a:solidFill>
              </a:rPr>
              <a:t>ΤΟ ΜΝΗΜΕΙΟ …</a:t>
            </a:r>
            <a:endParaRPr lang="el-GR" sz="3200" b="1" i="1" u="sng" dirty="0">
              <a:solidFill>
                <a:schemeClr val="bg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67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 descr="4EIKONA43opt"/>
          <p:cNvSpPr>
            <a:spLocks noGrp="1" noChangeAspect="1" noChangeArrowheads="1"/>
          </p:cNvSpPr>
          <p:nvPr isPhoto="1"/>
        </p:nvSpPr>
        <p:spPr bwMode="auto">
          <a:xfrm>
            <a:off x="500034" y="571480"/>
            <a:ext cx="8286776" cy="52668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440C-C93A-4362-B5C1-41EC6CD1AF35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 APOKATASTASIS THS TAKS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575" y="333375"/>
            <a:ext cx="4976813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34812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N EPOMENH M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42852"/>
            <a:ext cx="5638822" cy="64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9C357-CB68-4D3B-B910-C6CFCF4EC81E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0673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</TotalTime>
  <Words>140</Words>
  <Application>Microsoft Office PowerPoint</Application>
  <PresentationFormat>Προβολή στην οθόνη (4:3)</PresentationFormat>
  <Paragraphs>80</Paragraphs>
  <Slides>67</Slides>
  <Notes>2</Notes>
  <HiddenSlides>0</HiddenSlides>
  <MMClips>5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68" baseType="lpstr">
      <vt:lpstr>Αποκορύφωμα</vt:lpstr>
      <vt:lpstr>Γιορτη πολυτεχνειου  17 νοεμβρη 1973</vt:lpstr>
      <vt:lpstr>Διαφάνεια 2</vt:lpstr>
      <vt:lpstr>Διαφάνεια 3</vt:lpstr>
      <vt:lpstr>Διαφάνεια 4</vt:lpstr>
      <vt:lpstr> ΤΑ ΑΡΜΑΤΑ ΣΤΟΥΣ ΔΡΟΜΟΥΣ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Η τριήμερη εξέγερση του Πολυτεχνείου  (14-17 Νοεμβρίου 1973)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Η στιγμή της παραβίασης  της πύλης του Πολυτεχνείου  από το άρμα μάχης</vt:lpstr>
      <vt:lpstr>Διαφάνεια 50</vt:lpstr>
      <vt:lpstr>Διαφάνεια 51</vt:lpstr>
      <vt:lpstr>Διαφάνεια 52</vt:lpstr>
      <vt:lpstr>Διαφάνεια 53</vt:lpstr>
      <vt:lpstr>Διαφάνεια 54</vt:lpstr>
      <vt:lpstr>Η Αστυνομία επιδεικνύει – μετά την καταστολή της εξέγερσης - τον ραδιοφωνικό πομπό του Πολυτεχνείου 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CHRIS</dc:creator>
  <cp:lastModifiedBy>lab</cp:lastModifiedBy>
  <cp:revision>38</cp:revision>
  <dcterms:created xsi:type="dcterms:W3CDTF">2013-11-12T10:09:35Z</dcterms:created>
  <dcterms:modified xsi:type="dcterms:W3CDTF">2017-11-16T07:57:36Z</dcterms:modified>
</cp:coreProperties>
</file>