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9536CC-B465-4269-B7DD-CE15037AB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C463379-0207-4ACE-B79B-BD0096FEE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4A40F0-188D-4502-8757-056207893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8EC58BB-12A0-423C-AC1D-760A497E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CCD7446-E429-4619-AE1D-AD05A831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7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AB570E-1A29-4E08-BDDA-55450528B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4EC8520-076A-4C21-87CA-B60B8A935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85BDAA-4942-4BE9-B57D-2CD00BED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6A7F51F-DE90-4414-B0F4-0D09AD218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23A6B3-4345-430D-AF24-25CC9023B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678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B7003CE-F010-4CBA-A63C-C72C2B44B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FA28652-26F3-4D98-BD25-D4AA9ECF6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1572763-68E9-4AFB-ABAD-B62FC49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2A1B86-01AE-4F63-A5F6-443E3B23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8510E76-5904-46EB-90A1-5C5CEEEB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59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A6B480-C7B6-4791-B008-02AE8B2B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0D7E15E-EB7F-42E6-9E19-FA2C42BDC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78D469-098D-4FA8-AEB5-A444EF72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9789EC-978F-4F46-9C9E-69C7EB46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0EEAC6-D9FD-4043-BA0E-20D4623B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77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0A741B-9167-402C-8DF1-653D0AD3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0A0C3A5-CB8B-4872-ABA3-9634EEF11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7602A29-B4DD-4C85-BD21-2E589DC81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A4DC669-E855-4EA7-AEBD-16CDA97E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5EE8579-24B1-4A73-87C4-86C07B9C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7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5FDB16-7F99-41EC-BC60-E08D1559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27CB63-CA1E-4D77-9679-CFCB08387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40B4A2A-465C-4F5A-91DB-3985B725D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4FEE70-2BC8-4BF2-895A-73E04C08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549CA30-6A8D-43B0-A49C-83AC898FF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C3C2A53-8949-4813-935E-85A3A765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000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473C44-7185-4918-848C-8FDD8515C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80EC1D-FC28-43BB-95E7-03335A98A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A4733A1-0AD0-4A1C-9639-5A1B8FD0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52D7509-3682-4ADF-8276-7660D8ACB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4D143B3-2B45-46D9-9979-813480625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BB9DEDB-22AD-438A-B616-87BA614C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2312D1A2-CB07-41C7-8464-3B6C33887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3D219E0-88AF-46D4-B0E6-45E960B2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121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4BBD7AA-6BFE-4CBB-8A7C-D0897BACA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ED0D4A0-E665-4C24-A05B-B2D447FB5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F0C1191-0B3A-487B-8C5B-31EED233B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C99BD60-16C5-4169-AE5F-BE2DD577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273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7132632-268E-413D-B9E1-F6AB5CB0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A2A26B4-DF88-4AE5-9355-264AB318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B71F56E-441F-43C9-B87A-F9F45E8A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79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1B9D70-291C-4F22-9749-3820EA5C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C8B304-FCBE-4ECF-8055-4F1E06729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E5BA1C-A54C-4DA8-994A-D205ABF95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F82B00-14C0-405F-A5C9-A2A2C4E5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7C0AE5-DC43-4DA9-81A2-D07D06EC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E523E74-843E-46A4-B9F5-76461C59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81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6E6627-5056-4452-9509-CEAC5E99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D6C87D8-B53B-49EB-B30B-F05B84132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EFE322-658C-473B-B841-775EF7CD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616384F-26AA-4F3D-B74E-852AE758E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7614192-CF84-4902-8907-F753EDB0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B6AE40-1F31-4C08-8BB5-DADB68C2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27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7D549C5-91A4-4C18-890C-F433E631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D88CC5-A549-4CD2-B063-4D3490A8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3E3C50-6DB6-4563-9D2E-D85BFEE3A9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3988-061E-4085-9AD2-EB5E73FE88A4}" type="datetimeFigureOut">
              <a:rPr lang="el-GR" smtClean="0"/>
              <a:t>1/4/2021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DDA1C3-DB98-4366-9239-5A72D2A98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A3EB6C-C581-4AF8-BE0A-092E82E33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7570-D35F-4ED1-8462-68F3BCAD37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95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C7B4F07-A3A5-4A41-A69A-F2481D0C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96000" cy="6751675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D81A65-4932-480B-88C4-33C8BB0C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-1"/>
            <a:ext cx="6195236" cy="675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CBF32B-2896-4448-8865-FD1D76F2D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14" y="0"/>
            <a:ext cx="6096000" cy="6985591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AE88D2-65F4-44C2-8C82-D5A1BCB2D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4" y="0"/>
            <a:ext cx="6464595" cy="698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7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684C8FC-C9A5-46B8-BFBA-B11FEED6E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0679" cy="696432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243BFEB-70B0-4F65-A1CC-7000CBFDB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80" y="0"/>
            <a:ext cx="596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551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Ευρεία οθόνη</PresentationFormat>
  <Paragraphs>0</Paragraphs>
  <Slides>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</cp:revision>
  <dcterms:created xsi:type="dcterms:W3CDTF">2021-04-01T20:40:24Z</dcterms:created>
  <dcterms:modified xsi:type="dcterms:W3CDTF">2021-04-01T20:46:17Z</dcterms:modified>
</cp:coreProperties>
</file>