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8D41-0051-460D-8256-DFCE0F63433E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AB4A-01AE-4821-BFE7-DB9276FE15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239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8D41-0051-460D-8256-DFCE0F63433E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AB4A-01AE-4821-BFE7-DB9276FE15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03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8D41-0051-460D-8256-DFCE0F63433E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AB4A-01AE-4821-BFE7-DB9276FE15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06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8D41-0051-460D-8256-DFCE0F63433E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AB4A-01AE-4821-BFE7-DB9276FE157D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8404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8D41-0051-460D-8256-DFCE0F63433E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AB4A-01AE-4821-BFE7-DB9276FE15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0947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8D41-0051-460D-8256-DFCE0F63433E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AB4A-01AE-4821-BFE7-DB9276FE15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7160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8D41-0051-460D-8256-DFCE0F63433E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AB4A-01AE-4821-BFE7-DB9276FE15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545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8D41-0051-460D-8256-DFCE0F63433E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AB4A-01AE-4821-BFE7-DB9276FE15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7978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8D41-0051-460D-8256-DFCE0F63433E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AB4A-01AE-4821-BFE7-DB9276FE15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987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8D41-0051-460D-8256-DFCE0F63433E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AB4A-01AE-4821-BFE7-DB9276FE15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346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8D41-0051-460D-8256-DFCE0F63433E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AB4A-01AE-4821-BFE7-DB9276FE15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347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8D41-0051-460D-8256-DFCE0F63433E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AB4A-01AE-4821-BFE7-DB9276FE15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977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8D41-0051-460D-8256-DFCE0F63433E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AB4A-01AE-4821-BFE7-DB9276FE15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562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8D41-0051-460D-8256-DFCE0F63433E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AB4A-01AE-4821-BFE7-DB9276FE15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439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8D41-0051-460D-8256-DFCE0F63433E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AB4A-01AE-4821-BFE7-DB9276FE15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74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8D41-0051-460D-8256-DFCE0F63433E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AB4A-01AE-4821-BFE7-DB9276FE15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622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8D41-0051-460D-8256-DFCE0F63433E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AB4A-01AE-4821-BFE7-DB9276FE15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638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9908D41-0051-460D-8256-DFCE0F63433E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1C7AB4A-01AE-4821-BFE7-DB9276FE15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9564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C7719A0-45E2-4640-B9F3-381122510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30" y="0"/>
            <a:ext cx="9058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9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DDE5BCB-C24B-4DD0-A088-3FB7E57B3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684" y="0"/>
            <a:ext cx="9154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68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χιστόλιθος">
  <a:themeElements>
    <a:clrScheme name="Πορτοκαλί κόκκινο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Σχιστόλιθος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χιστόλιθο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Σχιστόλιθος</Template>
  <TotalTime>4</TotalTime>
  <Words>0</Words>
  <Application>Microsoft Office PowerPoint</Application>
  <PresentationFormat>Ευρεία οθόνη</PresentationFormat>
  <Paragraphs>0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5" baseType="lpstr">
      <vt:lpstr>Calisto MT</vt:lpstr>
      <vt:lpstr>Wingdings 2</vt:lpstr>
      <vt:lpstr>Σχιστόλιθος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</cp:revision>
  <dcterms:created xsi:type="dcterms:W3CDTF">2021-02-16T22:35:31Z</dcterms:created>
  <dcterms:modified xsi:type="dcterms:W3CDTF">2021-02-16T22:39:33Z</dcterms:modified>
</cp:coreProperties>
</file>