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83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21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68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282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3266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399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54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70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80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623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045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282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28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65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922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32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09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F174D16-27CC-4FB1-812D-2DB9B251A684}" type="datetimeFigureOut">
              <a:rPr lang="el-GR" smtClean="0"/>
              <a:t>17/2/2021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3EE8620-260D-4825-AC76-D460E4D088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052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F1DB830-8C91-4FD8-ABD0-EF77F09D0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62" y="0"/>
            <a:ext cx="7666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72926E0-8DB0-4B48-994C-CAB050763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758" y="0"/>
            <a:ext cx="7538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7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8EBA748-69A3-4F80-A3AB-6628BFFF0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25" y="0"/>
            <a:ext cx="8474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D6B2DD1-ED06-401B-9085-26ABAB4D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72" y="0"/>
            <a:ext cx="8378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1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Πορτοκαλί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Πλέγμα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Πλέγμα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Πλέγμα</Template>
  <TotalTime>19</TotalTime>
  <Words>0</Words>
  <Application>Microsoft Office PowerPoint</Application>
  <PresentationFormat>Ευρεία οθόνη</PresentationFormat>
  <Paragraphs>0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Πλέγμα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4</cp:revision>
  <dcterms:created xsi:type="dcterms:W3CDTF">2021-02-16T21:57:13Z</dcterms:created>
  <dcterms:modified xsi:type="dcterms:W3CDTF">2021-02-16T22:21:14Z</dcterms:modified>
</cp:coreProperties>
</file>