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13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28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099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808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09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8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434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376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75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25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924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0823D8-8149-4970-AD7B-D461EF680336}" type="datetimeFigureOut">
              <a:rPr lang="el-GR" smtClean="0"/>
              <a:t>26/11/2020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DBFFADD-9D75-4561-B3EC-CA5831188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305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72BAC061-1B76-475D-B1B5-003A4C6587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4" y="754912"/>
            <a:ext cx="5563376" cy="5295013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D3573851-D50D-47CF-B8F4-4FAA29D4A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391" y="1446028"/>
            <a:ext cx="5050465" cy="406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232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C6A4B39-B5AC-4DB0-912C-5B13FF78D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451" y="228600"/>
            <a:ext cx="7931889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503555"/>
      </p:ext>
    </p:extLst>
  </p:cSld>
  <p:clrMapOvr>
    <a:masterClrMapping/>
  </p:clrMapOvr>
</p:sld>
</file>

<file path=ppt/theme/theme1.xml><?xml version="1.0" encoding="utf-8"?>
<a:theme xmlns:a="http://schemas.openxmlformats.org/drawingml/2006/main" name="Βάση">
  <a:themeElements>
    <a:clrScheme name="Βάση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Βάση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Βάση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TM03457444[[fn=Βάση]]</Template>
  <TotalTime>22</TotalTime>
  <Words>0</Words>
  <Application>Microsoft Office PowerPoint</Application>
  <PresentationFormat>Ευρεία οθόνη</PresentationFormat>
  <Paragraphs>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4" baseType="lpstr">
      <vt:lpstr>Corbel</vt:lpstr>
      <vt:lpstr>Βάση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</cp:revision>
  <dcterms:created xsi:type="dcterms:W3CDTF">2020-11-25T23:28:54Z</dcterms:created>
  <dcterms:modified xsi:type="dcterms:W3CDTF">2020-11-25T23:50:58Z</dcterms:modified>
</cp:coreProperties>
</file>