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8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73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045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43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700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529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8861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534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827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799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333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35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547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39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57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71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85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86DB1-0990-4AB6-B254-1D99CEF2EA67}" type="datetimeFigureOut">
              <a:rPr lang="el-GR" smtClean="0"/>
              <a:t>14/12/2020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1488-CD7C-4022-A97A-DF772C175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219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F7163F-AE69-43BA-873F-47153FAE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4373"/>
            <a:ext cx="10515600" cy="3242929"/>
          </a:xfrm>
        </p:spPr>
        <p:txBody>
          <a:bodyPr/>
          <a:lstStyle/>
          <a:p>
            <a:pPr algn="ctr"/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Χριστούγεννα!</a:t>
            </a:r>
            <a:b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μαθηματικά στον κόσμο των παιδιών!</a:t>
            </a:r>
          </a:p>
        </p:txBody>
      </p:sp>
    </p:spTree>
    <p:extLst>
      <p:ext uri="{BB962C8B-B14F-4D97-AF65-F5344CB8AC3E}">
        <p14:creationId xmlns:p14="http://schemas.microsoft.com/office/powerpoint/2010/main" val="2594009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E4669AB-46B8-42DE-A6ED-970EA14BD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572" y="584791"/>
            <a:ext cx="7676707" cy="569905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6901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50AED81A-A4DB-40FE-9441-F99DA2627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744" y="712381"/>
            <a:ext cx="6698511" cy="54332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53284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E979B9B-BB53-4109-8184-3A601804E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967" y="584790"/>
            <a:ext cx="6422065" cy="568841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3521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4D60319-2B17-4269-AE77-7A29A4E8D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214" y="520995"/>
            <a:ext cx="6783571" cy="58160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3083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AC321DDC-9A27-4CFA-8751-3278D66DD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084" y="425302"/>
            <a:ext cx="7325832" cy="60073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23979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68BD90F1-9C77-4BA1-83CF-8135921FE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809" y="499730"/>
            <a:ext cx="7570381" cy="585853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3314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CF9DA332-AB70-4F79-A7CA-5B5581BE4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930" y="696432"/>
            <a:ext cx="7230140" cy="54651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2864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98F84BF-7BD3-4023-97CA-426926FF2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563" y="552893"/>
            <a:ext cx="7208874" cy="575221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8979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9D74B62-7DF1-476D-BC26-D72B96AC4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256" y="590107"/>
            <a:ext cx="7017488" cy="56777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13985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EFF5D3C-ED6C-4703-95A3-4B351DA5E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130" y="754912"/>
            <a:ext cx="6315740" cy="540133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3423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BA82353-E2B5-48B5-9ACF-B6348A42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274" y="855921"/>
            <a:ext cx="6613451" cy="514615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8149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09B02A7-091A-4F60-877F-CB8AA9604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497" y="606056"/>
            <a:ext cx="6337005" cy="56458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5070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AE9FEA52-E45D-4551-AFDF-9838C48CB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874" y="696432"/>
            <a:ext cx="6156251" cy="54651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5548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01FEA48-3FAA-46F9-8064-D99C1C728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404" y="340242"/>
            <a:ext cx="6071191" cy="61775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56393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4D650FBE-4DF2-4E1F-A6AE-E53E8649A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49" y="297712"/>
            <a:ext cx="6826102" cy="62625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9768910"/>
      </p:ext>
    </p:extLst>
  </p:cSld>
  <p:clrMapOvr>
    <a:masterClrMapping/>
  </p:clrMapOvr>
</p:sld>
</file>

<file path=ppt/theme/theme1.xml><?xml version="1.0" encoding="utf-8"?>
<a:theme xmlns:a="http://schemas.openxmlformats.org/drawingml/2006/main" name="Βερολίνο">
  <a:themeElements>
    <a:clrScheme name="Βερολίνο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Βερολίνο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Βερολίν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Βερολίνο</Template>
  <TotalTime>31</TotalTime>
  <Words>10</Words>
  <Application>Microsoft Office PowerPoint</Application>
  <PresentationFormat>Ευρεία οθόνη</PresentationFormat>
  <Paragraphs>1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Βερολίνο</vt:lpstr>
      <vt:lpstr>Χριστούγεννα! Τα μαθηματικά στον κόσμο των παιδιών!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Χριστούγεννα! Μετρώ και βρίσκω τον αριθμό!</dc:title>
  <dc:creator>user</dc:creator>
  <cp:lastModifiedBy>user</cp:lastModifiedBy>
  <cp:revision>4</cp:revision>
  <dcterms:created xsi:type="dcterms:W3CDTF">2020-12-14T21:50:56Z</dcterms:created>
  <dcterms:modified xsi:type="dcterms:W3CDTF">2020-12-14T22:22:20Z</dcterms:modified>
</cp:coreProperties>
</file>