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4" r:id="rId4"/>
    <p:sldId id="259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87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435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920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54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40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83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1198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4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92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49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71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06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5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482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264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87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8AAC2B-2E0C-4518-8946-652671BA848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8F96F1-168B-4355-B7C3-2C2391E212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760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F0BB27B-F583-486E-B6C9-1EE4DAAEA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499730"/>
            <a:ext cx="9701857" cy="5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1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2838F4F-C208-49BF-951D-C7F44ADAF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2" y="446567"/>
            <a:ext cx="9451282" cy="584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4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F9A8AC4-DA4A-462F-9081-57E0E4ACC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489098"/>
            <a:ext cx="9701857" cy="58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E5A0B45-4FD3-4C7C-B854-B9A777931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393405"/>
            <a:ext cx="9701857" cy="58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3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FFDE706-17E9-4CF2-B5D0-2AE1936BC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489098"/>
            <a:ext cx="9701857" cy="59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3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1F37D60-67B1-491B-A5CD-7D80D3CB5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584791"/>
            <a:ext cx="9701857" cy="55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7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2E9DFE-F95D-4EFE-B060-A361CCB2B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510363"/>
            <a:ext cx="9701857" cy="56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3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1D7375C-F194-4F99-8952-4B95BF832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584790"/>
            <a:ext cx="9701857" cy="56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61212"/>
      </p:ext>
    </p:extLst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</TotalTime>
  <Words>0</Words>
  <Application>Microsoft Office PowerPoint</Application>
  <PresentationFormat>Ευρεία οθόνη</PresentationFormat>
  <Paragraphs>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Κομμάτι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</cp:revision>
  <dcterms:created xsi:type="dcterms:W3CDTF">2020-12-06T21:28:48Z</dcterms:created>
  <dcterms:modified xsi:type="dcterms:W3CDTF">2020-12-06T21:36:27Z</dcterms:modified>
</cp:coreProperties>
</file>