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94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87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381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563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966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3804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8660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4765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897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598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609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363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324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861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226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166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767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E3FD6-D4B9-4124-861E-DA9519951E28}" type="datetimeFigureOut">
              <a:rPr lang="el-GR" smtClean="0"/>
              <a:t>14/12/2020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986E-CE5B-4E7E-BE04-2A50286DA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7215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  <p:sldLayoutId id="2147484134" r:id="rId13"/>
    <p:sldLayoutId id="2147484135" r:id="rId14"/>
    <p:sldLayoutId id="2147484136" r:id="rId15"/>
    <p:sldLayoutId id="2147484137" r:id="rId16"/>
    <p:sldLayoutId id="214748413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65113D-427C-4C14-8906-6AF8BF908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423" y="2498650"/>
            <a:ext cx="10760312" cy="3476847"/>
          </a:xfrm>
        </p:spPr>
        <p:txBody>
          <a:bodyPr>
            <a:normAutofit/>
          </a:bodyPr>
          <a:lstStyle/>
          <a:p>
            <a:r>
              <a:rPr lang="el-GR" sz="48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Σκιές με χριστουγεννιάτικες εικόνες!</a:t>
            </a:r>
          </a:p>
        </p:txBody>
      </p:sp>
    </p:spTree>
    <p:extLst>
      <p:ext uri="{BB962C8B-B14F-4D97-AF65-F5344CB8AC3E}">
        <p14:creationId xmlns:p14="http://schemas.microsoft.com/office/powerpoint/2010/main" val="270357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8DC57782-55FF-4DE4-B7A5-1F940D3560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813" y="404038"/>
            <a:ext cx="6655981" cy="61349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0007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81C32EF-BB01-4119-80F2-7B4F1982A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367" y="489099"/>
            <a:ext cx="6879265" cy="60073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4388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3DE6CFC-6BD5-4707-9695-C9A9C67EB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37" y="233917"/>
            <a:ext cx="6974958" cy="62306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94939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ECDE5C5-974F-4FBE-949C-1FCC51C22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614" y="435935"/>
            <a:ext cx="7743463" cy="60924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60250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E38DFBBB-B677-41C7-8036-365730717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963" y="170120"/>
            <a:ext cx="7666074" cy="650712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1023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EAA1E2C2-F9E8-4B3F-AC5A-BF55756A1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493" y="233916"/>
            <a:ext cx="7145079" cy="63263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2400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69E985D1-4C7C-447D-B8D8-06E12A7E5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12" y="191386"/>
            <a:ext cx="7634176" cy="64752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76126270"/>
      </p:ext>
    </p:extLst>
  </p:cSld>
  <p:clrMapOvr>
    <a:masterClrMapping/>
  </p:clrMapOvr>
</p:sld>
</file>

<file path=ppt/theme/theme1.xml><?xml version="1.0" encoding="utf-8"?>
<a:theme xmlns:a="http://schemas.openxmlformats.org/drawingml/2006/main" name="Βερολίνο">
  <a:themeElements>
    <a:clrScheme name="Βερολίνο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Βερολίνο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Βερολίνο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Βερολίνο</Template>
  <TotalTime>28</TotalTime>
  <Words>5</Words>
  <Application>Microsoft Office PowerPoint</Application>
  <PresentationFormat>Ευρεία οθόνη</PresentationFormat>
  <Paragraphs>1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Βερολίνο</vt:lpstr>
      <vt:lpstr>Σκιές με χριστουγεννιάτικες εικόνες!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5</cp:revision>
  <dcterms:created xsi:type="dcterms:W3CDTF">2020-12-13T21:36:04Z</dcterms:created>
  <dcterms:modified xsi:type="dcterms:W3CDTF">2020-12-13T22:38:17Z</dcterms:modified>
</cp:coreProperties>
</file>