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61" r:id="rId3"/>
    <p:sldId id="257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B04C-0C99-4C6A-8222-274F190E8ACA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86FEC8B-DCD9-4584-9D2D-73FD1334F0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909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B04C-0C99-4C6A-8222-274F190E8ACA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86FEC8B-DCD9-4584-9D2D-73FD1334F0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30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B04C-0C99-4C6A-8222-274F190E8ACA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86FEC8B-DCD9-4584-9D2D-73FD1334F0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280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B04C-0C99-4C6A-8222-274F190E8ACA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86FEC8B-DCD9-4584-9D2D-73FD1334F046}" type="slidenum">
              <a:rPr lang="el-GR" smtClean="0"/>
              <a:t>‹#›</a:t>
            </a:fld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547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B04C-0C99-4C6A-8222-274F190E8ACA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86FEC8B-DCD9-4584-9D2D-73FD1334F0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8366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B04C-0C99-4C6A-8222-274F190E8ACA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8B-DCD9-4584-9D2D-73FD1334F0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6947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B04C-0C99-4C6A-8222-274F190E8ACA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8B-DCD9-4584-9D2D-73FD1334F0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4949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B04C-0C99-4C6A-8222-274F190E8ACA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8B-DCD9-4584-9D2D-73FD1334F0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778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E1DB04C-0C99-4C6A-8222-274F190E8ACA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86FEC8B-DCD9-4584-9D2D-73FD1334F0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132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B04C-0C99-4C6A-8222-274F190E8ACA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8B-DCD9-4584-9D2D-73FD1334F0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38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B04C-0C99-4C6A-8222-274F190E8ACA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86FEC8B-DCD9-4584-9D2D-73FD1334F0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727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B04C-0C99-4C6A-8222-274F190E8ACA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8B-DCD9-4584-9D2D-73FD1334F0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208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B04C-0C99-4C6A-8222-274F190E8ACA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8B-DCD9-4584-9D2D-73FD1334F0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6045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B04C-0C99-4C6A-8222-274F190E8ACA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8B-DCD9-4584-9D2D-73FD1334F0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787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B04C-0C99-4C6A-8222-274F190E8ACA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8B-DCD9-4584-9D2D-73FD1334F0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204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B04C-0C99-4C6A-8222-274F190E8ACA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8B-DCD9-4584-9D2D-73FD1334F0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964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DB04C-0C99-4C6A-8222-274F190E8ACA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FEC8B-DCD9-4584-9D2D-73FD1334F0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451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DB04C-0C99-4C6A-8222-274F190E8ACA}" type="datetimeFigureOut">
              <a:rPr lang="el-GR" smtClean="0"/>
              <a:t>14/12/2020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FEC8B-DCD9-4584-9D2D-73FD1334F0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482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745ED2-8BD9-40F1-8CB1-F0B56F36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8894"/>
            <a:ext cx="10515600" cy="2892056"/>
          </a:xfrm>
        </p:spPr>
        <p:txBody>
          <a:bodyPr>
            <a:normAutofit/>
          </a:bodyPr>
          <a:lstStyle/>
          <a:p>
            <a:pPr algn="ctr"/>
            <a:r>
              <a:rPr lang="el-GR" sz="8000" dirty="0">
                <a:solidFill>
                  <a:schemeClr val="accent4">
                    <a:lumMod val="75000"/>
                  </a:schemeClr>
                </a:solidFill>
              </a:rPr>
              <a:t>Βρες τις διαφορές!</a:t>
            </a:r>
          </a:p>
        </p:txBody>
      </p:sp>
    </p:spTree>
    <p:extLst>
      <p:ext uri="{BB962C8B-B14F-4D97-AF65-F5344CB8AC3E}">
        <p14:creationId xmlns:p14="http://schemas.microsoft.com/office/powerpoint/2010/main" val="337912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B933B22-761E-4234-A5D4-29FE599FD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879" y="664534"/>
            <a:ext cx="7347098" cy="552893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9335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2E10793-342D-4DD6-AFEF-75509AB513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358" y="372140"/>
            <a:ext cx="7081283" cy="62413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5638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83E49F3-BFFF-4B6A-8D47-C14B6E013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79" y="393405"/>
            <a:ext cx="6741042" cy="601802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233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DC99157-E59F-43E9-8AE6-5AF08CA75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939" y="425301"/>
            <a:ext cx="7176977" cy="58372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5342062"/>
      </p:ext>
    </p:extLst>
  </p:cSld>
  <p:clrMapOvr>
    <a:masterClrMapping/>
  </p:clrMapOvr>
</p:sld>
</file>

<file path=ppt/theme/theme1.xml><?xml version="1.0" encoding="utf-8"?>
<a:theme xmlns:a="http://schemas.openxmlformats.org/drawingml/2006/main" name="Βερολίνο">
  <a:themeElements>
    <a:clrScheme name="Βερολίνο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Βερολίνο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Βερολίνο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Βερολίνο</Template>
  <TotalTime>13</TotalTime>
  <Words>4</Words>
  <Application>Microsoft Office PowerPoint</Application>
  <PresentationFormat>Ευρεία οθόνη</PresentationFormat>
  <Paragraphs>1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8" baseType="lpstr">
      <vt:lpstr>Arial</vt:lpstr>
      <vt:lpstr>Trebuchet MS</vt:lpstr>
      <vt:lpstr>Βερολίνο</vt:lpstr>
      <vt:lpstr>Βρες τις διαφορές!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Βρες τις διαφορές!</dc:title>
  <dc:creator>user</dc:creator>
  <cp:lastModifiedBy>user</cp:lastModifiedBy>
  <cp:revision>3</cp:revision>
  <dcterms:created xsi:type="dcterms:W3CDTF">2020-12-13T22:40:37Z</dcterms:created>
  <dcterms:modified xsi:type="dcterms:W3CDTF">2020-12-13T23:29:44Z</dcterms:modified>
</cp:coreProperties>
</file>