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8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02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03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532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59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450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136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420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41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62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35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40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0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49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604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5BD7B2-7C03-4F77-91CF-5704FEBA33AC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D3E64D-7523-4A1B-9244-533F1FD854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9781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C8AD8A-F921-477C-BD8B-CCB031FF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7172"/>
            <a:ext cx="10515600" cy="3806456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soduko</a:t>
            </a:r>
            <a:endParaRPr lang="el-GR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07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2450049-0194-462C-AC4C-627E6527E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7" y="494414"/>
            <a:ext cx="6809448" cy="58691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A84D516-EFC6-4D30-B11A-0060086B2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79" y="3027115"/>
            <a:ext cx="436023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0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9AA6B2A-194F-4D5A-8E92-61602FBA0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29" y="272142"/>
            <a:ext cx="7304314" cy="63137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574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F00C9E-960B-495B-84F5-F5D509D28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30" y="435936"/>
            <a:ext cx="9207796" cy="60711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188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A2A8F51-8FA7-4C94-93AD-74B1E9F8D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0" y="435935"/>
            <a:ext cx="7729869" cy="6092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595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2692A00-5C06-42AD-AF50-E2F1F0EA4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48" y="446567"/>
            <a:ext cx="7857461" cy="59648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180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2E4D7F-5539-465F-B586-EA182965A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81" y="361508"/>
            <a:ext cx="7347098" cy="6134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790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8FEFE30-168C-4BC6-8826-E1A07C785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60" y="691115"/>
            <a:ext cx="7230140" cy="56458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311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30800B6-1ACC-4789-83D2-EDA974DB4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88" y="350874"/>
            <a:ext cx="7442791" cy="61562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9867267"/>
      </p:ext>
    </p:extLst>
  </p:cSld>
  <p:clrMapOvr>
    <a:masterClrMapping/>
  </p:clrMapOvr>
</p:sld>
</file>

<file path=ppt/theme/theme1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Κομμάτ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</TotalTime>
  <Words>1</Words>
  <Application>Microsoft Office PowerPoint</Application>
  <PresentationFormat>Ευρεία οθόνη</PresentationFormat>
  <Paragraphs>1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Κομμάτι</vt:lpstr>
      <vt:lpstr>soduko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soduko</dc:title>
  <dc:creator>user</dc:creator>
  <cp:lastModifiedBy>user</cp:lastModifiedBy>
  <cp:revision>4</cp:revision>
  <dcterms:created xsi:type="dcterms:W3CDTF">2020-12-13T22:57:44Z</dcterms:created>
  <dcterms:modified xsi:type="dcterms:W3CDTF">2020-12-13T23:26:48Z</dcterms:modified>
</cp:coreProperties>
</file>