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34FAB-DF1B-4AE9-B407-66B4FB3C7C87}" type="datetimeFigureOut">
              <a:rPr lang="el-GR" smtClean="0"/>
              <a:t>26/5/2023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481735-EE3D-44BC-846A-A3BF39143AEE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481735-EE3D-44BC-846A-A3BF39143AEE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4B4F08-BBB2-4373-846F-6F1E40843064}" type="datetimeFigureOut">
              <a:rPr lang="el-GR" smtClean="0"/>
              <a:pPr/>
              <a:t>26/5/2023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3FEDF2-2BB7-40ED-AA5A-037AB6DACA67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1772816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Παραλίες Βόλου</a:t>
            </a:r>
            <a:r>
              <a:rPr lang="el-GR" dirty="0" smtClean="0">
                <a:solidFill>
                  <a:srgbClr val="7030A0"/>
                </a:solidFill>
              </a:rPr>
              <a:t/>
            </a:r>
            <a:br>
              <a:rPr lang="el-GR" dirty="0" smtClean="0">
                <a:solidFill>
                  <a:srgbClr val="7030A0"/>
                </a:solidFill>
              </a:rPr>
            </a:br>
            <a:endParaRPr lang="el-GR" dirty="0">
              <a:solidFill>
                <a:srgbClr val="7030A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r>
              <a:rPr lang="el-GR" b="1" i="1" u="sng" dirty="0" smtClean="0">
                <a:solidFill>
                  <a:schemeClr val="bg1"/>
                </a:solidFill>
              </a:rPr>
              <a:t>Ισμήνη</a:t>
            </a:r>
          </a:p>
          <a:p>
            <a:pPr algn="l"/>
            <a:r>
              <a:rPr lang="el-GR" b="1" i="1" u="sng" dirty="0" smtClean="0">
                <a:solidFill>
                  <a:schemeClr val="bg1"/>
                </a:solidFill>
              </a:rPr>
              <a:t>Σοφία</a:t>
            </a:r>
          </a:p>
          <a:p>
            <a:pPr algn="l"/>
            <a:r>
              <a:rPr lang="el-GR" b="1" i="1" u="sng" dirty="0" err="1" smtClean="0">
                <a:solidFill>
                  <a:schemeClr val="bg1"/>
                </a:solidFill>
              </a:rPr>
              <a:t>Μαριαλένα</a:t>
            </a:r>
            <a:endParaRPr lang="el-GR" b="1" i="1" u="sng" dirty="0" smtClean="0">
              <a:solidFill>
                <a:schemeClr val="bg1"/>
              </a:solidFill>
            </a:endParaRPr>
          </a:p>
          <a:p>
            <a:pPr algn="l"/>
            <a:r>
              <a:rPr lang="el-GR" b="1" i="1" u="sng" dirty="0" smtClean="0">
                <a:solidFill>
                  <a:schemeClr val="bg1"/>
                </a:solidFill>
              </a:rPr>
              <a:t>Ραφαέλα</a:t>
            </a:r>
          </a:p>
          <a:p>
            <a:endParaRPr lang="el-GR" dirty="0" smtClean="0"/>
          </a:p>
        </p:txBody>
      </p:sp>
      <p:pic>
        <p:nvPicPr>
          <p:cNvPr id="4" name="3 - Εικόνα" descr="56476723_cohl7FikeWux6rcjcAX6264Av9eicAtxrHvl5PxO52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2420888"/>
            <a:ext cx="3798423" cy="41764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Αλυκές</a:t>
            </a:r>
            <a:endParaRPr lang="el-GR" b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/>
              <a:t>Η παραλία των Αλυκών βρίσκεται μέσα  στο   Βόλο.  Εκεί υπάρχουν  οργανωμένοι   χώροι </a:t>
            </a:r>
            <a:r>
              <a:rPr lang="el-GR" sz="2800" dirty="0" smtClean="0"/>
              <a:t> </a:t>
            </a:r>
            <a:r>
              <a:rPr lang="el-GR" sz="2800" dirty="0" smtClean="0"/>
              <a:t>με </a:t>
            </a:r>
            <a:r>
              <a:rPr lang="en-US" sz="2800" dirty="0" smtClean="0"/>
              <a:t>PARKING</a:t>
            </a:r>
            <a:r>
              <a:rPr lang="el-GR" sz="2800" dirty="0" smtClean="0"/>
              <a:t> </a:t>
            </a:r>
            <a:r>
              <a:rPr lang="el-GR" sz="2800" dirty="0" smtClean="0"/>
              <a:t>, πολλές καφετέριες,  εστιατόρια  και ξενοδοχεία.  Έχει αρκετές   φορές  βραβευθεί  με  γαλάζια  σημαία. </a:t>
            </a:r>
            <a:endParaRPr lang="el-GR" sz="2800" dirty="0"/>
          </a:p>
        </p:txBody>
      </p:sp>
      <p:pic>
        <p:nvPicPr>
          <p:cNvPr id="4" name="3 - Εικόνα" descr="ALYK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149080"/>
            <a:ext cx="3600400" cy="2141488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b="1" dirty="0" smtClean="0"/>
              <a:t>Παραλία </a:t>
            </a:r>
            <a:r>
              <a:rPr lang="el-GR" b="1" dirty="0" err="1" smtClean="0"/>
              <a:t>Χορευτό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Η παραλία του </a:t>
            </a:r>
            <a:r>
              <a:rPr lang="el-GR" sz="2400" dirty="0" err="1" smtClean="0"/>
              <a:t>Χορευτού</a:t>
            </a:r>
            <a:r>
              <a:rPr lang="el-GR" sz="2400" dirty="0" smtClean="0"/>
              <a:t>, είναι μια πολύ μεγάλη παραλία, ένα μικρό κομμάτι της είναι οργανωμένο και υπάρχει και πολύς χώρος για να βάλεις την ομπρέλα σου, το οποίο χρειάζεται γιατί δεν </a:t>
            </a:r>
            <a:r>
              <a:rPr lang="el-GR" sz="2400" dirty="0" smtClean="0"/>
              <a:t>υπάρχει σκιά</a:t>
            </a:r>
            <a:r>
              <a:rPr lang="el-GR" sz="2400" dirty="0" smtClean="0"/>
              <a:t>.</a:t>
            </a:r>
            <a:br>
              <a:rPr lang="el-GR" sz="2400" dirty="0" smtClean="0"/>
            </a:br>
            <a:r>
              <a:rPr lang="el-GR" sz="2400" dirty="0" smtClean="0"/>
              <a:t>Η </a:t>
            </a:r>
            <a:r>
              <a:rPr lang="el-GR" sz="2400" dirty="0" smtClean="0"/>
              <a:t>θάλασσα  είναι</a:t>
            </a:r>
            <a:r>
              <a:rPr lang="en-US" sz="2400" dirty="0" smtClean="0"/>
              <a:t> </a:t>
            </a:r>
            <a:r>
              <a:rPr lang="el-GR" sz="2400" dirty="0" smtClean="0"/>
              <a:t> </a:t>
            </a:r>
            <a:r>
              <a:rPr lang="el-GR" sz="2400" dirty="0" smtClean="0"/>
              <a:t>πεντακάθαρη</a:t>
            </a:r>
            <a:r>
              <a:rPr lang="el-GR" sz="2400" dirty="0" smtClean="0"/>
              <a:t>, </a:t>
            </a:r>
            <a:r>
              <a:rPr lang="el-GR" sz="2400" dirty="0" smtClean="0"/>
              <a:t>με μικρό βοτσαλάκι</a:t>
            </a:r>
            <a:r>
              <a:rPr lang="el-GR" sz="2400" dirty="0" smtClean="0"/>
              <a:t>, που </a:t>
            </a:r>
            <a:r>
              <a:rPr lang="el-GR" sz="2400" dirty="0" smtClean="0"/>
              <a:t>βαθαίνει </a:t>
            </a:r>
            <a:r>
              <a:rPr lang="el-GR" sz="2400" dirty="0" smtClean="0"/>
              <a:t>απότομα</a:t>
            </a:r>
            <a:r>
              <a:rPr lang="el-GR" sz="2400" dirty="0" smtClean="0"/>
              <a:t>.</a:t>
            </a:r>
          </a:p>
          <a:p>
            <a:endParaRPr lang="el-GR" dirty="0"/>
          </a:p>
        </p:txBody>
      </p:sp>
      <p:pic>
        <p:nvPicPr>
          <p:cNvPr id="6" name="5 - Εικόνα" descr="XOREY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077072"/>
            <a:ext cx="3096344" cy="2060476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b="1" dirty="0" smtClean="0"/>
              <a:t>Τα Καλά Νερά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914400" y="1772816"/>
            <a:ext cx="8229600" cy="39604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dirty="0" smtClean="0"/>
              <a:t>   </a:t>
            </a:r>
            <a:r>
              <a:rPr lang="el-GR" sz="2400" dirty="0" smtClean="0"/>
              <a:t>Διαθέτει </a:t>
            </a:r>
            <a:r>
              <a:rPr lang="el-GR" sz="2400" dirty="0" smtClean="0"/>
              <a:t>ωραία παραλία και </a:t>
            </a:r>
            <a:r>
              <a:rPr lang="el-GR" sz="2400" dirty="0" smtClean="0"/>
              <a:t>υπόσχεται </a:t>
            </a:r>
            <a:r>
              <a:rPr lang="el-GR" sz="2400" dirty="0" smtClean="0"/>
              <a:t>φανταστικές </a:t>
            </a:r>
          </a:p>
          <a:p>
            <a:pPr algn="just">
              <a:buNone/>
            </a:pPr>
            <a:r>
              <a:rPr lang="el-GR" sz="2400" dirty="0" smtClean="0"/>
              <a:t>διακοπές </a:t>
            </a:r>
            <a:r>
              <a:rPr lang="el-GR" sz="2400" dirty="0" smtClean="0"/>
              <a:t>και ώρες ξεγνοιασιάς.</a:t>
            </a:r>
          </a:p>
          <a:p>
            <a:pPr algn="just">
              <a:buNone/>
            </a:pPr>
            <a:r>
              <a:rPr lang="el-GR" sz="2400" dirty="0" smtClean="0"/>
              <a:t>Η περιοχή οφείλει το όνομά της στα άφθονα τρεχούμενα </a:t>
            </a:r>
            <a:r>
              <a:rPr lang="el-GR" sz="2400" dirty="0" smtClean="0"/>
              <a:t>νερά.</a:t>
            </a:r>
          </a:p>
          <a:p>
            <a:pPr algn="just">
              <a:buNone/>
            </a:pPr>
            <a:r>
              <a:rPr lang="el-GR" sz="2400" dirty="0" smtClean="0"/>
              <a:t>Τα </a:t>
            </a:r>
            <a:r>
              <a:rPr lang="el-GR" sz="2400" dirty="0" smtClean="0"/>
              <a:t>πλατάνια και οι ευκάλυπτοι που φτάνουν μέχρι τη </a:t>
            </a:r>
            <a:r>
              <a:rPr lang="el-GR" sz="2400" dirty="0" smtClean="0"/>
              <a:t>θάλασσα</a:t>
            </a:r>
          </a:p>
          <a:p>
            <a:pPr algn="just">
              <a:buNone/>
            </a:pPr>
            <a:r>
              <a:rPr lang="el-GR" sz="2400" dirty="0" smtClean="0"/>
              <a:t>δημιουργούν </a:t>
            </a:r>
            <a:r>
              <a:rPr lang="el-GR" sz="2400" dirty="0" smtClean="0"/>
              <a:t>ένα εξωτικό σκηνικό που αξίζει να </a:t>
            </a:r>
            <a:r>
              <a:rPr lang="el-GR" sz="2400" dirty="0" smtClean="0"/>
              <a:t>απολαύσετε</a:t>
            </a:r>
            <a:endParaRPr lang="el-GR" sz="2400" dirty="0" smtClean="0"/>
          </a:p>
        </p:txBody>
      </p:sp>
      <p:pic>
        <p:nvPicPr>
          <p:cNvPr id="4" name="3 - Εικόνα" descr="2021-06-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4005064"/>
            <a:ext cx="3275856" cy="2492896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b="1" dirty="0" smtClean="0"/>
              <a:t> Παραλία </a:t>
            </a:r>
            <a:r>
              <a:rPr lang="el-GR" b="1" dirty="0" err="1" smtClean="0"/>
              <a:t>Πάλτση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l-GR" sz="2400" dirty="0" smtClean="0"/>
              <a:t>Η </a:t>
            </a:r>
            <a:r>
              <a:rPr lang="el-GR" sz="2400" dirty="0" err="1" smtClean="0"/>
              <a:t>Πάλτση</a:t>
            </a:r>
            <a:r>
              <a:rPr lang="el-GR" sz="2400" dirty="0" smtClean="0"/>
              <a:t> ή αλλιώς Άγιος Κωνσταντίνος, είναι όμορφη και </a:t>
            </a:r>
            <a:r>
              <a:rPr lang="el-GR" sz="2400" dirty="0" smtClean="0"/>
              <a:t> </a:t>
            </a:r>
            <a:r>
              <a:rPr lang="el-GR" sz="2400" dirty="0" smtClean="0"/>
              <a:t>γνωστή με τη χρυσή άμμο και την πλούσια </a:t>
            </a:r>
            <a:r>
              <a:rPr lang="el-GR" sz="2400" dirty="0" smtClean="0"/>
              <a:t>φύση τριγύρω</a:t>
            </a:r>
            <a:r>
              <a:rPr lang="el-GR" sz="2400" dirty="0" smtClean="0"/>
              <a:t>. Αυτοί </a:t>
            </a:r>
            <a:r>
              <a:rPr lang="el-GR" sz="2400" dirty="0" smtClean="0"/>
              <a:t>είναι </a:t>
            </a:r>
            <a:r>
              <a:rPr lang="el-GR" sz="2400" dirty="0" smtClean="0"/>
              <a:t>οι λόγοι που την </a:t>
            </a:r>
            <a:r>
              <a:rPr lang="el-GR" sz="2400" dirty="0" smtClean="0"/>
              <a:t>προτιμούν περισσότεροι </a:t>
            </a:r>
            <a:r>
              <a:rPr lang="el-GR" sz="2400" dirty="0" smtClean="0"/>
              <a:t>επισκέπτες κάθε καλοκαίρι για να απολαύσουν κολύμπι και χαλάρωση. </a:t>
            </a:r>
            <a:r>
              <a:rPr lang="el-GR" sz="2400" dirty="0" smtClean="0"/>
              <a:t>Είναι </a:t>
            </a:r>
            <a:r>
              <a:rPr lang="el-GR" sz="2400" dirty="0" smtClean="0"/>
              <a:t>μεγάλη παραλία με άμμο και </a:t>
            </a:r>
            <a:r>
              <a:rPr lang="el-GR" sz="2400" dirty="0" smtClean="0"/>
              <a:t>βότσαλα, </a:t>
            </a:r>
            <a:r>
              <a:rPr lang="el-GR" sz="2400" dirty="0" smtClean="0"/>
              <a:t>δεν είναι οργανωμένη, δεν έχει μαγαζί για προμήθειες και κυρίως δε διαθέτει </a:t>
            </a:r>
            <a:r>
              <a:rPr lang="el-GR" sz="2800" dirty="0" smtClean="0"/>
              <a:t>σκιά. </a:t>
            </a:r>
            <a:endParaRPr lang="el-GR" sz="2800" dirty="0"/>
          </a:p>
        </p:txBody>
      </p:sp>
      <p:pic>
        <p:nvPicPr>
          <p:cNvPr id="4" name="3 - Εικόνα" descr="no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437112"/>
            <a:ext cx="3907135" cy="184785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i="1" dirty="0" smtClean="0">
                <a:solidFill>
                  <a:srgbClr val="FFFF00"/>
                </a:solidFill>
              </a:rPr>
              <a:t>ΤΕΛΟΣ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b="1" dirty="0" smtClean="0">
                <a:solidFill>
                  <a:srgbClr val="FFFF00"/>
                </a:solidFill>
              </a:rPr>
              <a:t>ΣΑΣ ΕΥΧΑΡΙΣΤΟΥΜΕ </a:t>
            </a:r>
            <a:r>
              <a:rPr lang="el-GR" dirty="0" smtClean="0"/>
              <a:t>!</a:t>
            </a:r>
            <a:endParaRPr lang="el-GR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182</TotalTime>
  <Words>188</Words>
  <Application>Microsoft Office PowerPoint</Application>
  <PresentationFormat>Προβολή στην οθόνη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Ροή</vt:lpstr>
      <vt:lpstr>Παραλίες Βόλου </vt:lpstr>
      <vt:lpstr>Αλυκές</vt:lpstr>
      <vt:lpstr>Παραλία Χορευτό </vt:lpstr>
      <vt:lpstr>Τα Καλά Νερά</vt:lpstr>
      <vt:lpstr> Παραλία Πάλτση</vt:lpstr>
      <vt:lpstr>ΤΕΛΟΣ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Παραλίες Βόλου</dc:title>
  <dc:creator>daskalos</dc:creator>
  <cp:lastModifiedBy>daskalos</cp:lastModifiedBy>
  <cp:revision>26</cp:revision>
  <dcterms:created xsi:type="dcterms:W3CDTF">2023-02-17T08:08:56Z</dcterms:created>
  <dcterms:modified xsi:type="dcterms:W3CDTF">2023-05-26T07:49:19Z</dcterms:modified>
</cp:coreProperties>
</file>