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8339CE4D-3BBE-4F1D-A19F-024225D3CEAB}" type="datetimeFigureOut">
              <a:rPr lang="el-GR" smtClean="0"/>
              <a:pPr/>
              <a:t>29/5/2023</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21E527C6-F899-4E70-91B2-07C87BB9D91B}"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339CE4D-3BBE-4F1D-A19F-024225D3CEAB}" type="datetimeFigureOut">
              <a:rPr lang="el-GR" smtClean="0"/>
              <a:pPr/>
              <a:t>29/5/2023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1E527C6-F899-4E70-91B2-07C87BB9D91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339CE4D-3BBE-4F1D-A19F-024225D3CEAB}" type="datetimeFigureOut">
              <a:rPr lang="el-GR" smtClean="0"/>
              <a:pPr/>
              <a:t>29/5/2023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1E527C6-F899-4E70-91B2-07C87BB9D91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339CE4D-3BBE-4F1D-A19F-024225D3CEAB}" type="datetimeFigureOut">
              <a:rPr lang="el-GR" smtClean="0"/>
              <a:pPr/>
              <a:t>29/5/2023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1E527C6-F899-4E70-91B2-07C87BB9D91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339CE4D-3BBE-4F1D-A19F-024225D3CEAB}" type="datetimeFigureOut">
              <a:rPr lang="el-GR" smtClean="0"/>
              <a:pPr/>
              <a:t>29/5/2023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1E527C6-F899-4E70-91B2-07C87BB9D91B}"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8339CE4D-3BBE-4F1D-A19F-024225D3CEAB}" type="datetimeFigureOut">
              <a:rPr lang="el-GR" smtClean="0"/>
              <a:pPr/>
              <a:t>29/5/2023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1E527C6-F899-4E70-91B2-07C87BB9D91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8339CE4D-3BBE-4F1D-A19F-024225D3CEAB}" type="datetimeFigureOut">
              <a:rPr lang="el-GR" smtClean="0"/>
              <a:pPr/>
              <a:t>29/5/2023</a:t>
            </a:fld>
            <a:endParaRPr lang="el-GR"/>
          </a:p>
        </p:txBody>
      </p:sp>
      <p:sp>
        <p:nvSpPr>
          <p:cNvPr id="27" name="26 - Θέση αριθμού διαφάνειας"/>
          <p:cNvSpPr>
            <a:spLocks noGrp="1"/>
          </p:cNvSpPr>
          <p:nvPr>
            <p:ph type="sldNum" sz="quarter" idx="11"/>
          </p:nvPr>
        </p:nvSpPr>
        <p:spPr/>
        <p:txBody>
          <a:bodyPr rtlCol="0"/>
          <a:lstStyle/>
          <a:p>
            <a:fld id="{21E527C6-F899-4E70-91B2-07C87BB9D91B}" type="slidenum">
              <a:rPr lang="el-GR" smtClean="0"/>
              <a:pPr/>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8339CE4D-3BBE-4F1D-A19F-024225D3CEAB}" type="datetimeFigureOut">
              <a:rPr lang="el-GR" smtClean="0"/>
              <a:pPr/>
              <a:t>29/5/2023</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21E527C6-F899-4E70-91B2-07C87BB9D91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339CE4D-3BBE-4F1D-A19F-024225D3CEAB}" type="datetimeFigureOut">
              <a:rPr lang="el-GR" smtClean="0"/>
              <a:pPr/>
              <a:t>29/5/2023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1E527C6-F899-4E70-91B2-07C87BB9D91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8339CE4D-3BBE-4F1D-A19F-024225D3CEAB}" type="datetimeFigureOut">
              <a:rPr lang="el-GR" smtClean="0"/>
              <a:pPr/>
              <a:t>29/5/2023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1E527C6-F899-4E70-91B2-07C87BB9D91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339CE4D-3BBE-4F1D-A19F-024225D3CEAB}" type="datetimeFigureOut">
              <a:rPr lang="el-GR" smtClean="0"/>
              <a:pPr/>
              <a:t>29/5/2023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1E527C6-F899-4E70-91B2-07C87BB9D91B}"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8339CE4D-3BBE-4F1D-A19F-024225D3CEAB}" type="datetimeFigureOut">
              <a:rPr lang="el-GR" smtClean="0"/>
              <a:pPr/>
              <a:t>29/5/2023</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21E527C6-F899-4E70-91B2-07C87BB9D91B}"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Τοπικά φαγητά Βόλου</a:t>
            </a:r>
            <a:endParaRPr lang="el-GR" dirty="0"/>
          </a:p>
        </p:txBody>
      </p:sp>
      <p:sp>
        <p:nvSpPr>
          <p:cNvPr id="3" name="2 - Υπότιτλος"/>
          <p:cNvSpPr>
            <a:spLocks noGrp="1"/>
          </p:cNvSpPr>
          <p:nvPr>
            <p:ph type="subTitle" idx="1"/>
          </p:nvPr>
        </p:nvSpPr>
        <p:spPr/>
        <p:txBody>
          <a:bodyPr/>
          <a:lstStyle/>
          <a:p>
            <a:r>
              <a:rPr lang="el-GR" dirty="0" smtClean="0"/>
              <a:t>Καλλιόπη Μαρία Μαριάννα Έλενα</a:t>
            </a:r>
            <a:endParaRPr lang="el-GR"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785794"/>
            <a:ext cx="6429420" cy="1143008"/>
          </a:xfrm>
        </p:spPr>
        <p:txBody>
          <a:bodyPr/>
          <a:lstStyle/>
          <a:p>
            <a:r>
              <a:rPr lang="el-GR" dirty="0" smtClean="0"/>
              <a:t>Κολιτσιάνοι</a:t>
            </a:r>
            <a:endParaRPr lang="el-GR" dirty="0"/>
          </a:p>
        </p:txBody>
      </p:sp>
      <p:sp>
        <p:nvSpPr>
          <p:cNvPr id="3" name="2 - Θέση περιεχομένου"/>
          <p:cNvSpPr>
            <a:spLocks noGrp="1"/>
          </p:cNvSpPr>
          <p:nvPr>
            <p:ph idx="1"/>
          </p:nvPr>
        </p:nvSpPr>
        <p:spPr>
          <a:xfrm>
            <a:off x="428596" y="1857364"/>
            <a:ext cx="8229600" cy="4325112"/>
          </a:xfrm>
        </p:spPr>
        <p:txBody>
          <a:bodyPr>
            <a:normAutofit/>
          </a:bodyPr>
          <a:lstStyle/>
          <a:p>
            <a:pPr algn="just"/>
            <a:r>
              <a:rPr lang="el-GR" sz="2000" dirty="0" smtClean="0"/>
              <a:t>Οι κολιτσιάνοι ή αλλιώς οι ανεμώνες της θάλασσας , τηγανισμένοι σε κουρκούτι σερβίρονται μόνο στα παραδοσιακά τσιπουράδικα του Βόλου. Οι </a:t>
            </a:r>
            <a:r>
              <a:rPr lang="el-GR" sz="2000" dirty="0" smtClean="0"/>
              <a:t>κολιτσιάνοι </a:t>
            </a:r>
            <a:r>
              <a:rPr lang="el-GR" sz="2000" dirty="0" smtClean="0"/>
              <a:t>είναι ένας μεζές σήμα κατατεθέν του Βόλου και όσο τσουχτεροί είναι στο μάζεμα μέσα στη θάλασσα τόσο ζουμεροί και νόστιμοι είναι όταν τηγανιστούν με κουρκούτι και συνοδέψουν με τα τσίπουρα. </a:t>
            </a:r>
            <a:endParaRPr lang="el-GR" sz="2000" dirty="0"/>
          </a:p>
        </p:txBody>
      </p:sp>
      <p:pic>
        <p:nvPicPr>
          <p:cNvPr id="4" name="3 - Εικόνα" descr="κολιτσιανοί.pjp"/>
          <p:cNvPicPr>
            <a:picLocks noChangeAspect="1"/>
          </p:cNvPicPr>
          <p:nvPr/>
        </p:nvPicPr>
        <p:blipFill>
          <a:blip r:embed="rId2" cstate="print"/>
          <a:stretch>
            <a:fillRect/>
          </a:stretch>
        </p:blipFill>
        <p:spPr>
          <a:xfrm>
            <a:off x="4286248" y="3714752"/>
            <a:ext cx="3571901" cy="2156620"/>
          </a:xfrm>
          <a:prstGeom prst="rect">
            <a:avLst/>
          </a:prstGeom>
        </p:spPr>
      </p:pic>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Σπετζοφάι</a:t>
            </a:r>
            <a:endParaRPr lang="el-GR" dirty="0"/>
          </a:p>
        </p:txBody>
      </p:sp>
      <p:sp>
        <p:nvSpPr>
          <p:cNvPr id="3" name="2 - Θέση περιεχομένου"/>
          <p:cNvSpPr>
            <a:spLocks noGrp="1"/>
          </p:cNvSpPr>
          <p:nvPr>
            <p:ph idx="1"/>
          </p:nvPr>
        </p:nvSpPr>
        <p:spPr/>
        <p:txBody>
          <a:bodyPr>
            <a:normAutofit/>
          </a:bodyPr>
          <a:lstStyle/>
          <a:p>
            <a:pPr lvl="1" algn="just">
              <a:buNone/>
            </a:pPr>
            <a:r>
              <a:rPr lang="el-GR" sz="2000" dirty="0" smtClean="0"/>
              <a:t>Ένα από τα τοπικά φαγητά του Πηλίου είναι το σπετζοφάι . Το όνομά του το πήρε από τη σπέτζα, που στο πηλιορείτικο ιδίωμα σημαίνει καυτερή πιπεριά. Το σπετζοφάι είναι τηγανισμένα λουκάνικα με σάλτσα από πιπεριές και ντομάτα. Είναι γρήγορο και απλό φαγητό.    </a:t>
            </a:r>
            <a:endParaRPr lang="el-GR" sz="2000" dirty="0"/>
          </a:p>
        </p:txBody>
      </p:sp>
      <p:pic>
        <p:nvPicPr>
          <p:cNvPr id="4" name="3 - Εικόνα" descr="σπετζοφάι.jpg"/>
          <p:cNvPicPr>
            <a:picLocks noChangeAspect="1"/>
          </p:cNvPicPr>
          <p:nvPr/>
        </p:nvPicPr>
        <p:blipFill>
          <a:blip r:embed="rId2" cstate="print"/>
          <a:stretch>
            <a:fillRect/>
          </a:stretch>
        </p:blipFill>
        <p:spPr>
          <a:xfrm>
            <a:off x="4714876" y="3929066"/>
            <a:ext cx="3000396" cy="2522208"/>
          </a:xfrm>
          <a:prstGeom prst="rect">
            <a:avLst/>
          </a:prstGeom>
        </p:spPr>
      </p:pic>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714356"/>
            <a:ext cx="8229600" cy="1066800"/>
          </a:xfrm>
        </p:spPr>
        <p:txBody>
          <a:bodyPr/>
          <a:lstStyle/>
          <a:p>
            <a:r>
              <a:rPr lang="el-GR" dirty="0" smtClean="0"/>
              <a:t>Βολιώτικη κοπανιστή </a:t>
            </a:r>
            <a:endParaRPr lang="el-GR" dirty="0"/>
          </a:p>
        </p:txBody>
      </p:sp>
      <p:sp>
        <p:nvSpPr>
          <p:cNvPr id="3" name="2 - Θέση περιεχομένου"/>
          <p:cNvSpPr>
            <a:spLocks noGrp="1"/>
          </p:cNvSpPr>
          <p:nvPr>
            <p:ph idx="1"/>
          </p:nvPr>
        </p:nvSpPr>
        <p:spPr>
          <a:xfrm>
            <a:off x="428596" y="1857364"/>
            <a:ext cx="8229600" cy="4325112"/>
          </a:xfrm>
        </p:spPr>
        <p:txBody>
          <a:bodyPr/>
          <a:lstStyle/>
          <a:p>
            <a:pPr algn="just"/>
            <a:r>
              <a:rPr lang="el-GR" dirty="0" smtClean="0">
                <a:solidFill>
                  <a:srgbClr val="7030A0"/>
                </a:solidFill>
              </a:rPr>
              <a:t>Η  </a:t>
            </a:r>
            <a:r>
              <a:rPr lang="el-GR" dirty="0" err="1" smtClean="0">
                <a:solidFill>
                  <a:srgbClr val="7030A0"/>
                </a:solidFill>
              </a:rPr>
              <a:t>β</a:t>
            </a:r>
            <a:r>
              <a:rPr lang="el-GR" dirty="0" err="1" smtClean="0">
                <a:solidFill>
                  <a:srgbClr val="7030A0"/>
                </a:solidFill>
              </a:rPr>
              <a:t>ολιώτικη</a:t>
            </a:r>
            <a:r>
              <a:rPr lang="el-GR" dirty="0" smtClean="0">
                <a:solidFill>
                  <a:srgbClr val="7030A0"/>
                </a:solidFill>
              </a:rPr>
              <a:t> </a:t>
            </a:r>
            <a:r>
              <a:rPr lang="el-GR" dirty="0" smtClean="0">
                <a:solidFill>
                  <a:srgbClr val="7030A0"/>
                </a:solidFill>
              </a:rPr>
              <a:t>κοπανιστή με το βαθύ πορτοκαλί της χρώμα θα φωτίσει το τραπέζι σας και θα ξυπνήσει</a:t>
            </a:r>
            <a:r>
              <a:rPr lang="en-US" dirty="0" smtClean="0">
                <a:solidFill>
                  <a:srgbClr val="7030A0"/>
                </a:solidFill>
              </a:rPr>
              <a:t>  </a:t>
            </a:r>
            <a:r>
              <a:rPr lang="el-GR" dirty="0" smtClean="0">
                <a:solidFill>
                  <a:srgbClr val="7030A0"/>
                </a:solidFill>
              </a:rPr>
              <a:t> τις αισθήσεις σας με την </a:t>
            </a:r>
            <a:r>
              <a:rPr lang="el-GR" dirty="0" smtClean="0">
                <a:solidFill>
                  <a:srgbClr val="7030A0"/>
                </a:solidFill>
              </a:rPr>
              <a:t>έντονη </a:t>
            </a:r>
            <a:r>
              <a:rPr lang="el-GR" dirty="0" smtClean="0">
                <a:solidFill>
                  <a:srgbClr val="7030A0"/>
                </a:solidFill>
              </a:rPr>
              <a:t>καπνιστή της γεύση.</a:t>
            </a:r>
            <a:endParaRPr lang="el-GR" dirty="0">
              <a:solidFill>
                <a:srgbClr val="7030A0"/>
              </a:solidFill>
            </a:endParaRPr>
          </a:p>
        </p:txBody>
      </p:sp>
      <p:pic>
        <p:nvPicPr>
          <p:cNvPr id="4" name="3 - Εικόνα" descr="κοπανιστη βολιωτικη.pjp"/>
          <p:cNvPicPr>
            <a:picLocks noChangeAspect="1"/>
          </p:cNvPicPr>
          <p:nvPr/>
        </p:nvPicPr>
        <p:blipFill>
          <a:blip r:embed="rId2" cstate="print"/>
          <a:stretch>
            <a:fillRect/>
          </a:stretch>
        </p:blipFill>
        <p:spPr>
          <a:xfrm>
            <a:off x="4429124" y="3643314"/>
            <a:ext cx="3321867" cy="2214578"/>
          </a:xfrm>
          <a:prstGeom prst="rect">
            <a:avLst/>
          </a:prstGeom>
        </p:spPr>
      </p:pic>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785794"/>
            <a:ext cx="8143932" cy="928694"/>
          </a:xfrm>
        </p:spPr>
        <p:txBody>
          <a:bodyPr/>
          <a:lstStyle/>
          <a:p>
            <a:r>
              <a:rPr lang="el-GR" dirty="0" smtClean="0"/>
              <a:t>Πίτες (σπιτικές)</a:t>
            </a:r>
            <a:endParaRPr lang="el-GR" dirty="0"/>
          </a:p>
        </p:txBody>
      </p:sp>
      <p:sp>
        <p:nvSpPr>
          <p:cNvPr id="3" name="2 - Θέση περιεχομένου"/>
          <p:cNvSpPr>
            <a:spLocks noGrp="1"/>
          </p:cNvSpPr>
          <p:nvPr>
            <p:ph idx="1"/>
          </p:nvPr>
        </p:nvSpPr>
        <p:spPr>
          <a:xfrm>
            <a:off x="428596" y="1857364"/>
            <a:ext cx="8229600" cy="4325112"/>
          </a:xfrm>
        </p:spPr>
        <p:txBody>
          <a:bodyPr>
            <a:normAutofit/>
          </a:bodyPr>
          <a:lstStyle/>
          <a:p>
            <a:pPr algn="just"/>
            <a:r>
              <a:rPr lang="el-GR" sz="2000" dirty="0" smtClean="0">
                <a:solidFill>
                  <a:srgbClr val="7030A0"/>
                </a:solidFill>
              </a:rPr>
              <a:t>Η πίτα είναι το όνομα ενός αρτοσκευάσματος από ζύμη το οποίο είναι γεμιστό με διάφορα συστατικά. Πίτες παρασκευάζονται σε όλη την Ελλάδα και την  Κύπρο. Μερικά παραδείγματα από αυτές τις πίτες είναι : τυρόπιτα , μανιταρόπιτα , σπανακόπιτα, μηλόπιτα . </a:t>
            </a:r>
            <a:r>
              <a:rPr lang="el-GR" sz="2000" dirty="0" smtClean="0">
                <a:solidFill>
                  <a:srgbClr val="7030A0"/>
                </a:solidFill>
              </a:rPr>
              <a:t>Αρτοσκευάσματα </a:t>
            </a:r>
            <a:r>
              <a:rPr lang="el-GR" sz="2000" dirty="0" smtClean="0">
                <a:solidFill>
                  <a:srgbClr val="7030A0"/>
                </a:solidFill>
              </a:rPr>
              <a:t>τα οποία στην ουσία είναι κέικ επίσης ονομάζονται πίτες (π.χ. βασιλόπιτα , φανουρόπιτα, καρυδόπιτα).</a:t>
            </a:r>
            <a:endParaRPr lang="el-GR" sz="2000" dirty="0">
              <a:solidFill>
                <a:srgbClr val="7030A0"/>
              </a:solidFill>
            </a:endParaRPr>
          </a:p>
        </p:txBody>
      </p:sp>
      <p:pic>
        <p:nvPicPr>
          <p:cNvPr id="4" name="3 - Εικόνα" descr="Πίτα.pjp"/>
          <p:cNvPicPr>
            <a:picLocks noChangeAspect="1"/>
          </p:cNvPicPr>
          <p:nvPr/>
        </p:nvPicPr>
        <p:blipFill>
          <a:blip r:embed="rId2" cstate="print"/>
          <a:stretch>
            <a:fillRect/>
          </a:stretch>
        </p:blipFill>
        <p:spPr>
          <a:xfrm>
            <a:off x="3286116" y="4000504"/>
            <a:ext cx="4500594" cy="2083608"/>
          </a:xfrm>
          <a:prstGeom prst="rect">
            <a:avLst/>
          </a:prstGeom>
        </p:spPr>
      </p:pic>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Λευκός μπακλαβάς </a:t>
            </a:r>
            <a:endParaRPr lang="el-GR" dirty="0"/>
          </a:p>
        </p:txBody>
      </p:sp>
      <p:sp>
        <p:nvSpPr>
          <p:cNvPr id="3" name="2 - Θέση περιεχομένου"/>
          <p:cNvSpPr>
            <a:spLocks noGrp="1"/>
          </p:cNvSpPr>
          <p:nvPr>
            <p:ph idx="1"/>
          </p:nvPr>
        </p:nvSpPr>
        <p:spPr/>
        <p:txBody>
          <a:bodyPr>
            <a:normAutofit/>
          </a:bodyPr>
          <a:lstStyle/>
          <a:p>
            <a:pPr algn="just"/>
            <a:r>
              <a:rPr lang="el-GR" sz="2000" dirty="0" smtClean="0">
                <a:solidFill>
                  <a:srgbClr val="7030A0"/>
                </a:solidFill>
              </a:rPr>
              <a:t>Ο λευκός μπακλαβάς σερβίρεται στους γάμους , αλλά και σε ταβέρνες το σερβίρουν δωρεάν στο τέλος του γεύματος. Με αμύγδαλα αντί για καρύδια και πολλά λεπτά χειροποίητα φύλλα.</a:t>
            </a:r>
            <a:endParaRPr lang="el-GR" sz="2000" dirty="0">
              <a:solidFill>
                <a:srgbClr val="7030A0"/>
              </a:solidFill>
            </a:endParaRPr>
          </a:p>
        </p:txBody>
      </p:sp>
      <p:pic>
        <p:nvPicPr>
          <p:cNvPr id="4" name="3 - Εικόνα" descr="λευκός μπακλαβάς.pjp"/>
          <p:cNvPicPr>
            <a:picLocks noChangeAspect="1"/>
          </p:cNvPicPr>
          <p:nvPr/>
        </p:nvPicPr>
        <p:blipFill>
          <a:blip r:embed="rId2" cstate="print"/>
          <a:stretch>
            <a:fillRect/>
          </a:stretch>
        </p:blipFill>
        <p:spPr>
          <a:xfrm>
            <a:off x="4500562" y="3429000"/>
            <a:ext cx="2928958" cy="2847598"/>
          </a:xfrm>
          <a:prstGeom prst="rect">
            <a:avLst/>
          </a:prstGeom>
        </p:spPr>
      </p:pic>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928670"/>
            <a:ext cx="8229600" cy="1066800"/>
          </a:xfrm>
        </p:spPr>
        <p:txBody>
          <a:bodyPr/>
          <a:lstStyle/>
          <a:p>
            <a:r>
              <a:rPr lang="el-GR" dirty="0" smtClean="0"/>
              <a:t>Γλυκά του κουταλιού </a:t>
            </a:r>
            <a:endParaRPr lang="el-GR" dirty="0"/>
          </a:p>
        </p:txBody>
      </p:sp>
      <p:sp>
        <p:nvSpPr>
          <p:cNvPr id="3" name="2 - Θέση περιεχομένου"/>
          <p:cNvSpPr>
            <a:spLocks noGrp="1"/>
          </p:cNvSpPr>
          <p:nvPr>
            <p:ph idx="1"/>
          </p:nvPr>
        </p:nvSpPr>
        <p:spPr/>
        <p:txBody>
          <a:bodyPr>
            <a:normAutofit/>
          </a:bodyPr>
          <a:lstStyle/>
          <a:p>
            <a:pPr algn="just"/>
            <a:r>
              <a:rPr lang="el-GR" sz="2000" dirty="0" smtClean="0">
                <a:solidFill>
                  <a:srgbClr val="7030A0"/>
                </a:solidFill>
              </a:rPr>
              <a:t>Το γλυκό του κουταλιού είναι παραδοσιακό γλυκό το οποίο παρασκευάζετε συνήθως από φρούτα βρασμένα σε ζάχαρη.  Τα γλυκά του κουταλιού αποτελούν αναπόσπαστο κομμάτι της ελληνικής γαστρονομικής παράδοσης. Η ζάχαρη στα γλυκά του κουταλιού λειτουργεί σαν συντηρητικό.  Όλα τα φρούτα γίνονται γλυκό του κουταλιού.</a:t>
            </a:r>
            <a:endParaRPr lang="el-GR" sz="2000" dirty="0">
              <a:solidFill>
                <a:srgbClr val="7030A0"/>
              </a:solidFill>
            </a:endParaRPr>
          </a:p>
        </p:txBody>
      </p:sp>
      <p:pic>
        <p:nvPicPr>
          <p:cNvPr id="5" name="4 - Εικόνα" descr="γλυκα του κουταλιου.pjp"/>
          <p:cNvPicPr>
            <a:picLocks noChangeAspect="1"/>
          </p:cNvPicPr>
          <p:nvPr/>
        </p:nvPicPr>
        <p:blipFill>
          <a:blip r:embed="rId2" cstate="print"/>
          <a:stretch>
            <a:fillRect/>
          </a:stretch>
        </p:blipFill>
        <p:spPr>
          <a:xfrm>
            <a:off x="4500562" y="4143380"/>
            <a:ext cx="3214710" cy="2143140"/>
          </a:xfrm>
          <a:prstGeom prst="rect">
            <a:avLst/>
          </a:prstGeom>
        </p:spPr>
      </p:pic>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2000232" y="1928802"/>
            <a:ext cx="5643602" cy="1754326"/>
          </a:xfrm>
          <a:prstGeom prst="rect">
            <a:avLst/>
          </a:prstGeom>
          <a:noFill/>
        </p:spPr>
        <p:txBody>
          <a:bodyPr wrap="square" lIns="91440" tIns="45720" rIns="91440" bIns="45720">
            <a:spAutoFit/>
          </a:bodyPr>
          <a:lstStyle/>
          <a:p>
            <a:pPr algn="ctr"/>
            <a:r>
              <a:rPr lang="el-GR" sz="5400" b="1" dirty="0" smtClean="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rPr>
              <a:t>Ευχαριστούμε πολύ!</a:t>
            </a:r>
            <a:endParaRPr lang="el-GR" sz="5400" b="1" cap="none" spc="0" dirty="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endParaRPr>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99</TotalTime>
  <Words>288</Words>
  <Application>Microsoft Office PowerPoint</Application>
  <PresentationFormat>Προβολή στην οθόνη (4:3)</PresentationFormat>
  <Paragraphs>15</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Αστικό</vt:lpstr>
      <vt:lpstr>Τοπικά φαγητά Βόλου</vt:lpstr>
      <vt:lpstr>Κολιτσιάνοι</vt:lpstr>
      <vt:lpstr>Σπετζοφάι</vt:lpstr>
      <vt:lpstr>Βολιώτικη κοπανιστή </vt:lpstr>
      <vt:lpstr>Πίτες (σπιτικές)</vt:lpstr>
      <vt:lpstr>Λευκός μπακλαβάς </vt:lpstr>
      <vt:lpstr>Γλυκά του κουταλιού </vt:lpstr>
      <vt:lpstr>Διαφάνεια 8</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Τοπικά φαγητά Βόλου</dc:title>
  <dc:creator>ΒΑΣΙΛΗΣ ΔΡΑΧΤΙΔΗΣ</dc:creator>
  <cp:lastModifiedBy>User</cp:lastModifiedBy>
  <cp:revision>15</cp:revision>
  <dcterms:created xsi:type="dcterms:W3CDTF">2023-02-21T08:59:11Z</dcterms:created>
  <dcterms:modified xsi:type="dcterms:W3CDTF">2023-05-29T19:50:08Z</dcterms:modified>
</cp:coreProperties>
</file>