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2B4C7F-0247-4885-AE5E-AF514BFB5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8C3FAEC-3F54-4678-8B17-3C3C96FE5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29AC61-A6A6-4AF0-AFE4-7A3FFC799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8FA-E457-49DD-A0DD-14B7FFF26EAC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0950858-D923-4F3F-BA81-2A80CD51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ABD624-0DA3-42FE-8FA5-E6CB829D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A49A-8E2A-455F-8958-8E747067F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22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8C9854-414E-41C8-BA92-E37BCA409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0A1F953-DE9D-4E5B-92F0-8EC363E4B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4A1C3F-1FE1-4D74-B959-12DE71AE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8FA-E457-49DD-A0DD-14B7FFF26EAC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37A89E-3616-40A0-B8CB-108DA035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A401FE-ED03-49A5-9238-E1DD0CD1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A49A-8E2A-455F-8958-8E747067F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52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FF555D4-80C5-4B41-A8D9-2CAC53998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E81566D-F67A-4A71-8710-C9F9A1D91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1DD8A7-8373-471E-B866-F134D8F7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8FA-E457-49DD-A0DD-14B7FFF26EAC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A7773E-C9B2-4C4F-95EE-56838E17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751B85-2BBB-41CE-865D-C818A839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A49A-8E2A-455F-8958-8E747067F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23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377818-6DC5-4B72-A83E-9BA93412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5E2021-99C0-4820-92E8-BC5370895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76E440-0E37-4202-B7ED-FDC864E2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8FA-E457-49DD-A0DD-14B7FFF26EAC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73A56E-CB82-4BE0-818B-2249122E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AEA2D0-8C02-426B-868E-BB188734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A49A-8E2A-455F-8958-8E747067F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93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C8930E-2488-49D1-B452-C64FC51B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040576-401F-45E2-BAE6-2CFD97AF4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5FDB3FB-D8B6-4BB3-A4C4-22A340D1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8FA-E457-49DD-A0DD-14B7FFF26EAC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499634-22DD-46F9-9090-A7EF6227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DF8D7C-4694-4980-962B-FF09C6A1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A49A-8E2A-455F-8958-8E747067F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81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0F84F0-16FB-4DCC-B10E-80FEFE1E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D637C6-3D5C-4B4D-8252-8D3BEBDD1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BC54E14-2E51-4780-8175-FAE24A80D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5871F4E-D7D3-456F-BB61-33408D63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8FA-E457-49DD-A0DD-14B7FFF26EAC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B0CF385-DABB-453D-A8C3-7C88C35C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FFF1D6-6B91-4FB1-BD96-DD05A54E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A49A-8E2A-455F-8958-8E747067F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37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78C559-D6D0-46C1-A906-1D0B5777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45DD681-8FA0-47F8-860C-5B7EB82A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83DF31C-EAD4-4B48-93E8-1F951A4E8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EAB89C2-3652-4EAA-9036-EDD46AFED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40F03DE-0631-4278-BE48-0B5E6F67E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FD295ED-2068-452D-ADA8-8D8E6B2E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8FA-E457-49DD-A0DD-14B7FFF26EAC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46EBDB6-6F13-4911-BCBE-5B2E972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9CC7F03-6EE4-4C94-869C-C4573BAC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A49A-8E2A-455F-8958-8E747067F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404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0E4ABF-DD67-42C3-A02D-724928F5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5C0A145-7880-43EA-BD63-CAB14DF0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8FA-E457-49DD-A0DD-14B7FFF26EAC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A024DCF-D119-42D0-A6C3-91AEE690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F887FFF-A539-4B64-9C9A-D21EC27D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A49A-8E2A-455F-8958-8E747067F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986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A4F77AE-5F29-4BC8-AD49-7F277835F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8FA-E457-49DD-A0DD-14B7FFF26EAC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5224082-E1D6-4A33-867F-C2F71135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35DFDF4-8937-4D38-88DB-6B7D852B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A49A-8E2A-455F-8958-8E747067F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44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CCD198-48C0-4B4A-BBD7-F0E5E750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132D53-AB1A-48C3-A7AC-25B8136D7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14DDD6E-155F-4FB8-97D6-F6BC55E39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4835BAA-F63C-4F7A-BC6E-6289F96B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8FA-E457-49DD-A0DD-14B7FFF26EAC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86309C0-B0A6-489E-B5D5-F80E6B65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6F37EFA-FCEE-4EF1-A905-796177DC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A49A-8E2A-455F-8958-8E747067F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92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58C5BF-603B-467C-9E4A-F5292474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A541070-9488-4C34-BF09-E3AB242F3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CBD1B31-2458-48DE-9529-2D6C4CEA5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6DA049F-2557-4E1C-8871-97A118A2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08FA-E457-49DD-A0DD-14B7FFF26EAC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5E71CEB-5871-4288-A0DC-C505F7DA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B5F6528-03EF-4AF9-822F-D46289FC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A49A-8E2A-455F-8958-8E747067F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63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0BAB2EF-D7E7-45C1-9D48-B0CED739D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9A0AFC1-B40C-43CB-B19B-248D3E8E8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AA3480-E2A3-44A9-ADE7-F72AB394C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08FA-E457-49DD-A0DD-14B7FFF26EAC}" type="datetimeFigureOut">
              <a:rPr lang="el-GR" smtClean="0"/>
              <a:t>16/3/2022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955003-CF28-490C-800A-8F1BAF11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22E536-A2AC-494E-BA4C-D58F1E61B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CA49A-8E2A-455F-8958-8E747067F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459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BEBD341-39A2-4B12-80C5-42E661CA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70C0"/>
                </a:solidFill>
              </a:rPr>
              <a:t>ΜΟΥΣΕΙΟ ΔΙΑΣΤΗΜΑΤΟΣ</a:t>
            </a:r>
            <a:br>
              <a:rPr lang="el-GR" dirty="0"/>
            </a:br>
            <a:r>
              <a:rPr lang="el-GR" b="1" dirty="0">
                <a:solidFill>
                  <a:srgbClr val="0070C0"/>
                </a:solidFill>
              </a:rPr>
              <a:t>17</a:t>
            </a:r>
            <a:r>
              <a:rPr lang="el-GR" b="1" baseline="30000" dirty="0">
                <a:solidFill>
                  <a:srgbClr val="0070C0"/>
                </a:solidFill>
              </a:rPr>
              <a:t>Ο</a:t>
            </a:r>
            <a:r>
              <a:rPr lang="el-GR" b="1" dirty="0">
                <a:solidFill>
                  <a:srgbClr val="0070C0"/>
                </a:solidFill>
              </a:rPr>
              <a:t> ΝΗΠΙΑΓΩΓΕΙΟ ΣΤΑΥΡΟΥΠΟΛΗΣ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94DF760-4B48-4465-B303-262C759D4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" name="Θέση περιεχομένου 9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F83D96B-C73C-4BE6-98B2-8152FFE290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1998" y="1690685"/>
            <a:ext cx="5257802" cy="4957764"/>
          </a:xfrm>
        </p:spPr>
      </p:pic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36424C1C-2C39-4A6A-9A65-8485E263E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1FBFFE43-5F76-4FC4-BD1E-67D0C3DD10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6"/>
            <a:ext cx="5222611" cy="4957764"/>
          </a:xfrm>
        </p:spPr>
      </p:pic>
    </p:spTree>
    <p:extLst>
      <p:ext uri="{BB962C8B-B14F-4D97-AF65-F5344CB8AC3E}">
        <p14:creationId xmlns:p14="http://schemas.microsoft.com/office/powerpoint/2010/main" val="348050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3" name="Εικόνα 2" descr="Εικόνα που περιέχει κείμενο, εσωτερικό, δάπεδο, δωμάτιο&#10;&#10;Περιγραφή που δημιουργήθηκε αυτόματα">
            <a:extLst>
              <a:ext uri="{FF2B5EF4-FFF2-40B4-BE49-F238E27FC236}">
                <a16:creationId xmlns:a16="http://schemas.microsoft.com/office/drawing/2014/main" id="{EB3B5E80-E588-45E3-9A61-CA496B419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r="448"/>
          <a:stretch/>
        </p:blipFill>
        <p:spPr>
          <a:xfrm>
            <a:off x="993912" y="884583"/>
            <a:ext cx="10538659" cy="5394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550E86-AC01-4AC5-8FB8-702937233730}"/>
              </a:ext>
            </a:extLst>
          </p:cNvPr>
          <p:cNvSpPr txBox="1"/>
          <p:nvPr/>
        </p:nvSpPr>
        <p:spPr>
          <a:xfrm>
            <a:off x="1603907" y="208722"/>
            <a:ext cx="9885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>
                <a:solidFill>
                  <a:schemeClr val="bg1"/>
                </a:solidFill>
              </a:rPr>
              <a:t>ΜΟΥΣΕΙΟ ΔΙΑΣΤΗΜΑΤΟΣ  17</a:t>
            </a:r>
            <a:r>
              <a:rPr lang="el-GR" sz="3000" b="1" baseline="30000" dirty="0">
                <a:solidFill>
                  <a:schemeClr val="bg1"/>
                </a:solidFill>
              </a:rPr>
              <a:t>ο</a:t>
            </a:r>
            <a:r>
              <a:rPr lang="el-GR" sz="3000" b="1" dirty="0">
                <a:solidFill>
                  <a:schemeClr val="bg1"/>
                </a:solidFill>
              </a:rPr>
              <a:t> ΝΗΠΙΑΓΩΓΕΙΟ ΣΤΑΥΡΟΥΠΟΛΗΣ</a:t>
            </a:r>
          </a:p>
        </p:txBody>
      </p:sp>
    </p:spTree>
    <p:extLst>
      <p:ext uri="{BB962C8B-B14F-4D97-AF65-F5344CB8AC3E}">
        <p14:creationId xmlns:p14="http://schemas.microsoft.com/office/powerpoint/2010/main" val="426334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FC1E810-F0FB-4D74-AB97-BFEBCE77D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083779"/>
            <a:ext cx="9544050" cy="5536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33C0E2-DD4C-4B69-B161-6E60BC6F3ECA}"/>
              </a:ext>
            </a:extLst>
          </p:cNvPr>
          <p:cNvSpPr txBox="1"/>
          <p:nvPr/>
        </p:nvSpPr>
        <p:spPr>
          <a:xfrm>
            <a:off x="1143000" y="407504"/>
            <a:ext cx="9879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>
                <a:solidFill>
                  <a:schemeClr val="bg1"/>
                </a:solidFill>
              </a:rPr>
              <a:t>ΜΟΥΣΕΙΟ ΔΙΑΣΤΗΜΑΤΟΣ  17</a:t>
            </a:r>
            <a:r>
              <a:rPr lang="el-GR" sz="3000" b="1" baseline="30000" dirty="0">
                <a:solidFill>
                  <a:schemeClr val="bg1"/>
                </a:solidFill>
              </a:rPr>
              <a:t>ο</a:t>
            </a:r>
            <a:r>
              <a:rPr lang="el-GR" sz="3000" b="1" dirty="0">
                <a:solidFill>
                  <a:schemeClr val="bg1"/>
                </a:solidFill>
              </a:rPr>
              <a:t> ΝΗΠΙΑΓΩΓΕΙΟ ΣΤΑΥΡΟΥΠΟΛΗΣ</a:t>
            </a:r>
          </a:p>
        </p:txBody>
      </p:sp>
    </p:spTree>
    <p:extLst>
      <p:ext uri="{BB962C8B-B14F-4D97-AF65-F5344CB8AC3E}">
        <p14:creationId xmlns:p14="http://schemas.microsoft.com/office/powerpoint/2010/main" val="327740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C8C61D1-769C-4F79-8282-523A659F9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09539" y="0"/>
            <a:ext cx="5624721" cy="6768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47640A-7C27-4E9C-91B3-2ED00BAC6401}"/>
              </a:ext>
            </a:extLst>
          </p:cNvPr>
          <p:cNvSpPr txBox="1"/>
          <p:nvPr/>
        </p:nvSpPr>
        <p:spPr>
          <a:xfrm>
            <a:off x="865573" y="0"/>
            <a:ext cx="366753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</a:rPr>
              <a:t>Σας περιμένουμε καθημερινά μετά το σχόλασμα και μέχρι τις 23-3-2022 για ένα ταξίδι στο διάστημα μέσα από το μουσείο του σχολείου μας… τηρώντας φυσικά τις αποστάσεις, φορώντας τις μάσκες μας …και την διαστημική μας</a:t>
            </a:r>
            <a:r>
              <a:rPr lang="el-GR" sz="3200" b="1" dirty="0">
                <a:solidFill>
                  <a:schemeClr val="bg1"/>
                </a:solidFill>
              </a:rPr>
              <a:t> </a:t>
            </a:r>
            <a:r>
              <a:rPr lang="el-GR" sz="2800" b="1" dirty="0">
                <a:solidFill>
                  <a:schemeClr val="bg1"/>
                </a:solidFill>
              </a:rPr>
              <a:t>διάθεση!</a:t>
            </a:r>
          </a:p>
          <a:p>
            <a:pPr algn="ctr"/>
            <a:endParaRPr lang="el-GR" sz="3200" dirty="0"/>
          </a:p>
          <a:p>
            <a:pPr algn="ctr"/>
            <a:r>
              <a:rPr lang="el-GR" sz="2800" b="1" dirty="0">
                <a:solidFill>
                  <a:schemeClr val="bg1"/>
                </a:solidFill>
              </a:rPr>
              <a:t>3,2,1, </a:t>
            </a:r>
            <a:r>
              <a:rPr lang="el-GR" sz="2800" b="1">
                <a:solidFill>
                  <a:schemeClr val="bg1"/>
                </a:solidFill>
              </a:rPr>
              <a:t>ΕΚΤΟΞΕΥΣΗ!!!</a:t>
            </a:r>
            <a:endParaRPr lang="el-G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3803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42</TotalTime>
  <Words>59</Words>
  <Application>Microsoft Office PowerPoint</Application>
  <PresentationFormat>Ευρεία οθόνη</PresentationFormat>
  <Paragraphs>6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Θέμα του Office</vt:lpstr>
      <vt:lpstr>ΜΟΥΣΕΙΟ ΔΙΑΣΤΗΜΑΤΟΣ 17Ο ΝΗΠΙΑΓΩΓΕΙΟ ΣΤΑΥΡΟΥΠΟΛΗΣ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ΜΟΥΣΕΙΟ ΔΙΑΣΤΗΜΑΤΟΣ 17Ο ΝΗΠΙΑΓΩΓΕΙΟ ΣΤΑΥΡΟΥΠΟΛΗΣ</dc:title>
  <dc:creator>xrisa petresi</dc:creator>
  <cp:lastModifiedBy>xrisa petresi</cp:lastModifiedBy>
  <cp:revision>2</cp:revision>
  <dcterms:created xsi:type="dcterms:W3CDTF">2022-03-15T22:42:11Z</dcterms:created>
  <dcterms:modified xsi:type="dcterms:W3CDTF">2022-03-15T23:24:57Z</dcterms:modified>
</cp:coreProperties>
</file>