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custom-properties+xml" PartName="/docProps/custom.xml"/>
  <Override ContentType="application/binary" PartName="/ppt/metadata"/>
  <Override ContentType="application/vnd.openxmlformats-officedocument.presentationml.notesMaster+xml" PartName="/ppt/notesMasters/notesMaster1.xml"/>
  <Override ContentType="application/vnd.openxmlformats-officedocument.presentationml.presProps+xml" PartName="/ppt/presProps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custom-properties" Target="docProps/custom.xml"/><Relationship Id="rId2" Type="http://schemas.openxmlformats.org/package/2006/relationships/metadata/core-properties" Target="docProps/core.xml"/><Relationship Id="rId3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5"/>
    <p:sldMasterId id="2147483660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  <p:sldId id="299" r:id="rId51"/>
    <p:sldId id="300" r:id="rId52"/>
    <p:sldId id="301" r:id="rId53"/>
    <p:sldId id="302" r:id="rId54"/>
    <p:sldId id="303" r:id="rId55"/>
    <p:sldId id="304" r:id="rId56"/>
    <p:sldId id="305" r:id="rId57"/>
    <p:sldId id="306" r:id="rId58"/>
    <p:sldId id="307" r:id="rId59"/>
    <p:sldId id="308" r:id="rId60"/>
    <p:sldId id="309" r:id="rId61"/>
    <p:sldId id="310" r:id="rId62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3840">
          <p15:clr>
            <a:srgbClr val="000000"/>
          </p15:clr>
        </p15:guide>
      </p15:sldGuideLst>
    </p:ext>
    <p:ext uri="http://customooxmlschemas.google.com/">
      <go:slidesCustomData xmlns:go="http://customooxmlschemas.google.com/" r:id="rId63" roundtripDataSignature="AMtx7miuGvdTdTuvpvDxqlWsLBXC4KQ2d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F44DA39C-551A-4798-8766-335F597AF938}">
  <a:tblStyle styleId="{F44DA39C-551A-4798-8766-335F597AF938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384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3.xml"/><Relationship Id="rId42" Type="http://schemas.openxmlformats.org/officeDocument/2006/relationships/slide" Target="slides/slide35.xml"/><Relationship Id="rId41" Type="http://schemas.openxmlformats.org/officeDocument/2006/relationships/slide" Target="slides/slide34.xml"/><Relationship Id="rId44" Type="http://schemas.openxmlformats.org/officeDocument/2006/relationships/slide" Target="slides/slide37.xml"/><Relationship Id="rId43" Type="http://schemas.openxmlformats.org/officeDocument/2006/relationships/slide" Target="slides/slide36.xml"/><Relationship Id="rId46" Type="http://schemas.openxmlformats.org/officeDocument/2006/relationships/slide" Target="slides/slide39.xml"/><Relationship Id="rId45" Type="http://schemas.openxmlformats.org/officeDocument/2006/relationships/slide" Target="slides/slide3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2.xml"/><Relationship Id="rId48" Type="http://schemas.openxmlformats.org/officeDocument/2006/relationships/slide" Target="slides/slide41.xml"/><Relationship Id="rId47" Type="http://schemas.openxmlformats.org/officeDocument/2006/relationships/slide" Target="slides/slide40.xml"/><Relationship Id="rId49" Type="http://schemas.openxmlformats.org/officeDocument/2006/relationships/slide" Target="slides/slide42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33" Type="http://schemas.openxmlformats.org/officeDocument/2006/relationships/slide" Target="slides/slide26.xml"/><Relationship Id="rId32" Type="http://schemas.openxmlformats.org/officeDocument/2006/relationships/slide" Target="slides/slide25.xml"/><Relationship Id="rId35" Type="http://schemas.openxmlformats.org/officeDocument/2006/relationships/slide" Target="slides/slide28.xml"/><Relationship Id="rId34" Type="http://schemas.openxmlformats.org/officeDocument/2006/relationships/slide" Target="slides/slide27.xml"/><Relationship Id="rId37" Type="http://schemas.openxmlformats.org/officeDocument/2006/relationships/slide" Target="slides/slide30.xml"/><Relationship Id="rId36" Type="http://schemas.openxmlformats.org/officeDocument/2006/relationships/slide" Target="slides/slide29.xml"/><Relationship Id="rId39" Type="http://schemas.openxmlformats.org/officeDocument/2006/relationships/slide" Target="slides/slide32.xml"/><Relationship Id="rId38" Type="http://schemas.openxmlformats.org/officeDocument/2006/relationships/slide" Target="slides/slide31.xml"/><Relationship Id="rId62" Type="http://schemas.openxmlformats.org/officeDocument/2006/relationships/slide" Target="slides/slide55.xml"/><Relationship Id="rId61" Type="http://schemas.openxmlformats.org/officeDocument/2006/relationships/slide" Target="slides/slide54.xml"/><Relationship Id="rId20" Type="http://schemas.openxmlformats.org/officeDocument/2006/relationships/slide" Target="slides/slide13.xml"/><Relationship Id="rId63" Type="http://customschemas.google.com/relationships/presentationmetadata" Target="metadata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60" Type="http://schemas.openxmlformats.org/officeDocument/2006/relationships/slide" Target="slides/slide53.xml"/><Relationship Id="rId26" Type="http://schemas.openxmlformats.org/officeDocument/2006/relationships/slide" Target="slides/slide19.xml"/><Relationship Id="rId25" Type="http://schemas.openxmlformats.org/officeDocument/2006/relationships/slide" Target="slides/slide18.xml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29" Type="http://schemas.openxmlformats.org/officeDocument/2006/relationships/slide" Target="slides/slide22.xml"/><Relationship Id="rId51" Type="http://schemas.openxmlformats.org/officeDocument/2006/relationships/slide" Target="slides/slide44.xml"/><Relationship Id="rId50" Type="http://schemas.openxmlformats.org/officeDocument/2006/relationships/slide" Target="slides/slide43.xml"/><Relationship Id="rId53" Type="http://schemas.openxmlformats.org/officeDocument/2006/relationships/slide" Target="slides/slide46.xml"/><Relationship Id="rId52" Type="http://schemas.openxmlformats.org/officeDocument/2006/relationships/slide" Target="slides/slide45.xml"/><Relationship Id="rId11" Type="http://schemas.openxmlformats.org/officeDocument/2006/relationships/slide" Target="slides/slide4.xml"/><Relationship Id="rId55" Type="http://schemas.openxmlformats.org/officeDocument/2006/relationships/slide" Target="slides/slide48.xml"/><Relationship Id="rId10" Type="http://schemas.openxmlformats.org/officeDocument/2006/relationships/slide" Target="slides/slide3.xml"/><Relationship Id="rId54" Type="http://schemas.openxmlformats.org/officeDocument/2006/relationships/slide" Target="slides/slide47.xml"/><Relationship Id="rId13" Type="http://schemas.openxmlformats.org/officeDocument/2006/relationships/slide" Target="slides/slide6.xml"/><Relationship Id="rId57" Type="http://schemas.openxmlformats.org/officeDocument/2006/relationships/slide" Target="slides/slide50.xml"/><Relationship Id="rId12" Type="http://schemas.openxmlformats.org/officeDocument/2006/relationships/slide" Target="slides/slide5.xml"/><Relationship Id="rId56" Type="http://schemas.openxmlformats.org/officeDocument/2006/relationships/slide" Target="slides/slide49.xml"/><Relationship Id="rId15" Type="http://schemas.openxmlformats.org/officeDocument/2006/relationships/slide" Target="slides/slide8.xml"/><Relationship Id="rId59" Type="http://schemas.openxmlformats.org/officeDocument/2006/relationships/slide" Target="slides/slide52.xml"/><Relationship Id="rId14" Type="http://schemas.openxmlformats.org/officeDocument/2006/relationships/slide" Target="slides/slide7.xml"/><Relationship Id="rId58" Type="http://schemas.openxmlformats.org/officeDocument/2006/relationships/slide" Target="slides/slide51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8" Type="http://schemas.openxmlformats.org/officeDocument/2006/relationships/slide" Target="slides/slide1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0000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2" y="0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miter lim="800000"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/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2" y="8685212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el-GR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c6f62940cd_3_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c6f62940cd_3_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Google Shape;311;gc6f62940cd_3_7:notes"/>
          <p:cNvSpPr txBox="1"/>
          <p:nvPr>
            <p:ph idx="12" type="sldNum"/>
          </p:nvPr>
        </p:nvSpPr>
        <p:spPr>
          <a:xfrm>
            <a:off x="3884612" y="8685212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l-GR"/>
              <a:t>‹#›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0" name="Google Shape;320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c6d5b18bcb_186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c6d5b18bcb_186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Google Shape;347;gc6d5b18bcb_186_0:notes"/>
          <p:cNvSpPr txBox="1"/>
          <p:nvPr>
            <p:ph idx="12" type="sldNum"/>
          </p:nvPr>
        </p:nvSpPr>
        <p:spPr>
          <a:xfrm>
            <a:off x="3884612" y="8685212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l-GR"/>
              <a:t>‹#›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c6d5b18bcb_186_5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2" name="Google Shape;352;gc6d5b18bcb_186_5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3" name="Google Shape;353;gc6d5b18bcb_186_52:notes"/>
          <p:cNvSpPr txBox="1"/>
          <p:nvPr>
            <p:ph idx="12" type="sldNum"/>
          </p:nvPr>
        </p:nvSpPr>
        <p:spPr>
          <a:xfrm>
            <a:off x="3884612" y="8685212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l-GR"/>
              <a:t>‹#›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8" name="Google Shape;358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5" name="Google Shape;365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gc6d5b18bcb_186_6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5" name="Google Shape;375;gc6d5b18bcb_186_6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6" name="Google Shape;376;gc6d5b18bcb_186_63:notes"/>
          <p:cNvSpPr txBox="1"/>
          <p:nvPr>
            <p:ph idx="12" type="sldNum"/>
          </p:nvPr>
        </p:nvSpPr>
        <p:spPr>
          <a:xfrm>
            <a:off x="3884612" y="8685212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l-GR"/>
              <a:t>‹#›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c6d5b18bcb_186_5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c6d5b18bcb_186_5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2" name="Google Shape;382;gc6d5b18bcb_186_57:notes"/>
          <p:cNvSpPr txBox="1"/>
          <p:nvPr>
            <p:ph idx="12" type="sldNum"/>
          </p:nvPr>
        </p:nvSpPr>
        <p:spPr>
          <a:xfrm>
            <a:off x="3884612" y="8685212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l-GR"/>
              <a:t>‹#›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gc6d5b18bcb_186_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7" name="Google Shape;387;gc6d5b18bcb_186_4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8" name="Google Shape;388;gc6d5b18bcb_186_42:notes"/>
          <p:cNvSpPr txBox="1"/>
          <p:nvPr>
            <p:ph idx="12" type="sldNum"/>
          </p:nvPr>
        </p:nvSpPr>
        <p:spPr>
          <a:xfrm>
            <a:off x="3884612" y="8685212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l-GR"/>
              <a:t>‹#›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c6d5b18bcb_186_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c6d5b18bcb_186_3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4" name="Google Shape;394;gc6d5b18bcb_186_32:notes"/>
          <p:cNvSpPr txBox="1"/>
          <p:nvPr>
            <p:ph idx="12" type="sldNum"/>
          </p:nvPr>
        </p:nvSpPr>
        <p:spPr>
          <a:xfrm>
            <a:off x="3884612" y="8685212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l-GR"/>
              <a:t>‹#›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c6d5b18bcb_186_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c6d5b18bcb_186_3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0" name="Google Shape;400;gc6d5b18bcb_186_37:notes"/>
          <p:cNvSpPr txBox="1"/>
          <p:nvPr>
            <p:ph idx="12" type="sldNum"/>
          </p:nvPr>
        </p:nvSpPr>
        <p:spPr>
          <a:xfrm>
            <a:off x="3884612" y="8685212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l-GR"/>
              <a:t>‹#›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c6d5b18bcb_186_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c6d5b18bcb_186_2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6" name="Google Shape;406;gc6d5b18bcb_186_26:notes"/>
          <p:cNvSpPr txBox="1"/>
          <p:nvPr>
            <p:ph idx="12" type="sldNum"/>
          </p:nvPr>
        </p:nvSpPr>
        <p:spPr>
          <a:xfrm>
            <a:off x="3884612" y="8685212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l-GR"/>
              <a:t>‹#›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gc6d5b18bcb_186_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1" name="Google Shape;411;gc6d5b18bcb_186_2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2" name="Google Shape;412;gc6d5b18bcb_186_21:notes"/>
          <p:cNvSpPr txBox="1"/>
          <p:nvPr>
            <p:ph idx="12" type="sldNum"/>
          </p:nvPr>
        </p:nvSpPr>
        <p:spPr>
          <a:xfrm>
            <a:off x="3884612" y="8685212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l-GR"/>
              <a:t>‹#›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c6d5b18bcb_186_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c6d5b18bcb_186_1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8" name="Google Shape;418;gc6d5b18bcb_186_16:notes"/>
          <p:cNvSpPr txBox="1"/>
          <p:nvPr>
            <p:ph idx="12" type="sldNum"/>
          </p:nvPr>
        </p:nvSpPr>
        <p:spPr>
          <a:xfrm>
            <a:off x="3884612" y="8685212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l-GR"/>
              <a:t>‹#›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c6d5b18bcb_186_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Google Shape;423;gc6d5b18bcb_186_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4" name="Google Shape;424;gc6d5b18bcb_186_4:notes"/>
          <p:cNvSpPr txBox="1"/>
          <p:nvPr>
            <p:ph idx="12" type="sldNum"/>
          </p:nvPr>
        </p:nvSpPr>
        <p:spPr>
          <a:xfrm>
            <a:off x="3884612" y="8685212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l-GR"/>
              <a:t>‹#›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gc6d5b18bcb_186_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9" name="Google Shape;429;gc6d5b18bcb_186_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0" name="Google Shape;430;gc6d5b18bcb_186_8:notes"/>
          <p:cNvSpPr txBox="1"/>
          <p:nvPr>
            <p:ph idx="12" type="sldNum"/>
          </p:nvPr>
        </p:nvSpPr>
        <p:spPr>
          <a:xfrm>
            <a:off x="3884612" y="8685212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l-GR"/>
              <a:t>‹#›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5" name="Google Shape;435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3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5" name="Google Shape;445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3" name="Google Shape;453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2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4" name="Google Shape;464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9" name="Google Shape;489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8" name="Google Shape;508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4" name="Google Shape;524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9" name="Google Shape;539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0" name="Google Shape;570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6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8" name="Google Shape;588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6" name="Google Shape;606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9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1" name="Google Shape;611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3" name="Google Shape;623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7" name="Google Shape;637;p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3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p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5" name="Google Shape;645;p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7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p3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9" name="Google Shape;679;p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Google Shape;712;p3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3" name="Google Shape;713;p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7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3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9" name="Google Shape;719;p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8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p3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0" name="Google Shape;730;p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3" name="Shape 7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Google Shape;744;p3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5" name="Google Shape;745;p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5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p3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7" name="Google Shape;757;p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5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3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7" name="Google Shape;767;p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6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p3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8" name="Google Shape;778;p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6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4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8" name="Google Shape;798;p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4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4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6" name="Google Shape;816;p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4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p4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6" name="Google Shape;826;p4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Κενό" type="blank">
  <p:cSld name="BLANK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4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4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Τίτλος και περιεχόμενο" type="obj">
  <p:cSld name="OBJEC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55"/>
          <p:cNvSpPr txBox="1"/>
          <p:nvPr>
            <p:ph type="title"/>
          </p:nvPr>
        </p:nvSpPr>
        <p:spPr>
          <a:xfrm>
            <a:off x="838200" y="365125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55"/>
          <p:cNvSpPr txBox="1"/>
          <p:nvPr>
            <p:ph idx="1" type="body"/>
          </p:nvPr>
        </p:nvSpPr>
        <p:spPr>
          <a:xfrm>
            <a:off x="838200" y="1825625"/>
            <a:ext cx="10515600" cy="43513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5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5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5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Διαφάνεια τίτλου" type="title">
  <p:cSld name="TITLE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56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56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81" name="Google Shape;81;p5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5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5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46"/>
          <p:cNvSpPr txBox="1"/>
          <p:nvPr>
            <p:ph idx="10" type="dt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46"/>
          <p:cNvSpPr txBox="1"/>
          <p:nvPr>
            <p:ph idx="11" type="ftr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3" name="Google Shape;93;p46"/>
          <p:cNvSpPr txBox="1"/>
          <p:nvPr>
            <p:ph idx="12" type="sldNum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57"/>
          <p:cNvSpPr txBox="1"/>
          <p:nvPr>
            <p:ph type="title"/>
          </p:nvPr>
        </p:nvSpPr>
        <p:spPr>
          <a:xfrm rot="5400000">
            <a:off x="7285037" y="1828802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6" name="Google Shape;96;p57"/>
          <p:cNvSpPr txBox="1"/>
          <p:nvPr>
            <p:ph idx="1" type="body"/>
          </p:nvPr>
        </p:nvSpPr>
        <p:spPr>
          <a:xfrm rot="5400000">
            <a:off x="1719124" y="-834885"/>
            <a:ext cx="5851525" cy="80705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97" name="Google Shape;97;p57"/>
          <p:cNvSpPr txBox="1"/>
          <p:nvPr>
            <p:ph idx="10" type="dt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p57"/>
          <p:cNvSpPr txBox="1"/>
          <p:nvPr>
            <p:ph idx="11" type="ftr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9" name="Google Shape;99;p57"/>
          <p:cNvSpPr txBox="1"/>
          <p:nvPr>
            <p:ph idx="12" type="sldNum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58"/>
          <p:cNvSpPr txBox="1"/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2" name="Google Shape;102;p58"/>
          <p:cNvSpPr txBox="1"/>
          <p:nvPr>
            <p:ph idx="1" type="body"/>
          </p:nvPr>
        </p:nvSpPr>
        <p:spPr>
          <a:xfrm rot="5400000">
            <a:off x="3833019" y="-1623219"/>
            <a:ext cx="4525962" cy="10972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103" name="Google Shape;103;p58"/>
          <p:cNvSpPr txBox="1"/>
          <p:nvPr>
            <p:ph idx="10" type="dt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p58"/>
          <p:cNvSpPr txBox="1"/>
          <p:nvPr>
            <p:ph idx="11" type="ftr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5" name="Google Shape;105;p58"/>
          <p:cNvSpPr txBox="1"/>
          <p:nvPr>
            <p:ph idx="12" type="sldNum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5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8" name="Google Shape;108;p59"/>
          <p:cNvSpPr/>
          <p:nvPr>
            <p:ph idx="2" type="pic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9" name="Google Shape;109;p59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1pPr>
            <a:lvl2pPr indent="-228600" lvl="1" marL="914400" algn="l"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/>
            </a:lvl2pPr>
            <a:lvl3pPr indent="-228600" lvl="2" marL="1371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3pPr>
            <a:lvl4pPr indent="-228600" lvl="3" marL="1828800" algn="l"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750"/>
            </a:lvl4pPr>
            <a:lvl5pPr indent="-228600" lvl="4" marL="2286000" algn="l"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750"/>
            </a:lvl5pPr>
            <a:lvl6pPr indent="-228600" lvl="5" marL="2743200" algn="l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750"/>
            </a:lvl6pPr>
            <a:lvl7pPr indent="-228600" lvl="6" marL="3200400" algn="l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750"/>
            </a:lvl7pPr>
            <a:lvl8pPr indent="-228600" lvl="7" marL="3657600" algn="l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750"/>
            </a:lvl8pPr>
            <a:lvl9pPr indent="-228600" lvl="8" marL="4114800" algn="l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750"/>
            </a:lvl9pPr>
          </a:lstStyle>
          <a:p/>
        </p:txBody>
      </p:sp>
      <p:sp>
        <p:nvSpPr>
          <p:cNvPr id="110" name="Google Shape;110;p59"/>
          <p:cNvSpPr txBox="1"/>
          <p:nvPr>
            <p:ph idx="10" type="dt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1" name="Google Shape;111;p59"/>
          <p:cNvSpPr txBox="1"/>
          <p:nvPr>
            <p:ph idx="11" type="ftr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2" name="Google Shape;112;p59"/>
          <p:cNvSpPr txBox="1"/>
          <p:nvPr>
            <p:ph idx="12" type="sldNum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6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5" name="Google Shape;115;p60"/>
          <p:cNvSpPr txBox="1"/>
          <p:nvPr>
            <p:ph idx="1" type="body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/>
            </a:lvl1pPr>
            <a:lvl2pPr indent="-361950" lvl="1" marL="914400" algn="l"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–"/>
              <a:defRPr sz="21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/>
            </a:lvl3pPr>
            <a:lvl4pPr indent="-323850" lvl="3" marL="18288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/>
            </a:lvl4pPr>
            <a:lvl5pPr indent="-323850" lvl="4" marL="22860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/>
            </a:lvl5pPr>
            <a:lvl6pPr indent="-323850" lvl="5" marL="27432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/>
            </a:lvl6pPr>
            <a:lvl7pPr indent="-323850" lvl="6" marL="32004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/>
            </a:lvl7pPr>
            <a:lvl8pPr indent="-323850" lvl="7" marL="36576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/>
            </a:lvl8pPr>
            <a:lvl9pPr indent="-323850" lvl="8" marL="411480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/>
            </a:lvl9pPr>
          </a:lstStyle>
          <a:p/>
        </p:txBody>
      </p:sp>
      <p:sp>
        <p:nvSpPr>
          <p:cNvPr id="116" name="Google Shape;116;p60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1pPr>
            <a:lvl2pPr indent="-228600" lvl="1" marL="914400" algn="l">
              <a:spcBef>
                <a:spcPts val="21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/>
            </a:lvl2pPr>
            <a:lvl3pPr indent="-228600" lvl="2" marL="1371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/>
            </a:lvl3pPr>
            <a:lvl4pPr indent="-228600" lvl="3" marL="1828800" algn="l"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750"/>
            </a:lvl4pPr>
            <a:lvl5pPr indent="-228600" lvl="4" marL="2286000" algn="l"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750"/>
            </a:lvl5pPr>
            <a:lvl6pPr indent="-228600" lvl="5" marL="2743200" algn="l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750"/>
            </a:lvl6pPr>
            <a:lvl7pPr indent="-228600" lvl="6" marL="3200400" algn="l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750"/>
            </a:lvl7pPr>
            <a:lvl8pPr indent="-228600" lvl="7" marL="3657600" algn="l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750"/>
            </a:lvl8pPr>
            <a:lvl9pPr indent="-228600" lvl="8" marL="4114800" algn="l">
              <a:lnSpc>
                <a:spcPct val="100000"/>
              </a:lnSpc>
              <a:spcBef>
                <a:spcPts val="150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750"/>
            </a:lvl9pPr>
          </a:lstStyle>
          <a:p/>
        </p:txBody>
      </p:sp>
      <p:sp>
        <p:nvSpPr>
          <p:cNvPr id="117" name="Google Shape;117;p60"/>
          <p:cNvSpPr txBox="1"/>
          <p:nvPr>
            <p:ph idx="10" type="dt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8" name="Google Shape;118;p60"/>
          <p:cNvSpPr txBox="1"/>
          <p:nvPr>
            <p:ph idx="11" type="ftr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9" name="Google Shape;119;p60"/>
          <p:cNvSpPr txBox="1"/>
          <p:nvPr>
            <p:ph idx="12" type="sldNum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61"/>
          <p:cNvSpPr txBox="1"/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p61"/>
          <p:cNvSpPr txBox="1"/>
          <p:nvPr>
            <p:ph idx="10" type="dt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p61"/>
          <p:cNvSpPr txBox="1"/>
          <p:nvPr>
            <p:ph idx="11" type="ftr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4" name="Google Shape;124;p61"/>
          <p:cNvSpPr txBox="1"/>
          <p:nvPr>
            <p:ph idx="12" type="sldNum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62"/>
          <p:cNvSpPr txBox="1"/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p62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sz="1800"/>
            </a:lvl1pPr>
            <a:lvl2pPr indent="-228600" lvl="1" marL="914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sz="1500"/>
            </a:lvl2pPr>
            <a:lvl3pPr indent="-228600" lvl="2" marL="137160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b="1" sz="1350"/>
            </a:lvl3pPr>
            <a:lvl4pPr indent="-228600" lvl="3" marL="1828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sz="1200"/>
            </a:lvl4pPr>
            <a:lvl5pPr indent="-228600" lvl="4" marL="22860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sz="1200"/>
            </a:lvl5pPr>
            <a:lvl6pPr indent="-228600" lvl="5" marL="27432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sz="1200"/>
            </a:lvl6pPr>
            <a:lvl7pPr indent="-228600" lvl="6" marL="3200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sz="1200"/>
            </a:lvl7pPr>
            <a:lvl8pPr indent="-228600" lvl="7" marL="3657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sz="1200"/>
            </a:lvl8pPr>
            <a:lvl9pPr indent="-228600" lvl="8" marL="41148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sz="1200"/>
            </a:lvl9pPr>
          </a:lstStyle>
          <a:p/>
        </p:txBody>
      </p:sp>
      <p:sp>
        <p:nvSpPr>
          <p:cNvPr id="128" name="Google Shape;128;p62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129" name="Google Shape;129;p62"/>
          <p:cNvSpPr txBox="1"/>
          <p:nvPr>
            <p:ph idx="3" type="body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sz="1800"/>
            </a:lvl1pPr>
            <a:lvl2pPr indent="-228600" lvl="1" marL="914400" algn="l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sz="1500"/>
            </a:lvl2pPr>
            <a:lvl3pPr indent="-228600" lvl="2" marL="1371600" algn="l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b="1" sz="1350"/>
            </a:lvl3pPr>
            <a:lvl4pPr indent="-228600" lvl="3" marL="18288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sz="1200"/>
            </a:lvl4pPr>
            <a:lvl5pPr indent="-228600" lvl="4" marL="22860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sz="1200"/>
            </a:lvl5pPr>
            <a:lvl6pPr indent="-228600" lvl="5" marL="27432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sz="1200"/>
            </a:lvl6pPr>
            <a:lvl7pPr indent="-228600" lvl="6" marL="3200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sz="1200"/>
            </a:lvl7pPr>
            <a:lvl8pPr indent="-228600" lvl="7" marL="3657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sz="1200"/>
            </a:lvl8pPr>
            <a:lvl9pPr indent="-228600" lvl="8" marL="41148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sz="1200"/>
            </a:lvl9pPr>
          </a:lstStyle>
          <a:p/>
        </p:txBody>
      </p:sp>
      <p:sp>
        <p:nvSpPr>
          <p:cNvPr id="130" name="Google Shape;130;p62"/>
          <p:cNvSpPr txBox="1"/>
          <p:nvPr>
            <p:ph idx="4" type="body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131" name="Google Shape;131;p62"/>
          <p:cNvSpPr txBox="1"/>
          <p:nvPr>
            <p:ph idx="10" type="dt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2" name="Google Shape;132;p62"/>
          <p:cNvSpPr txBox="1"/>
          <p:nvPr>
            <p:ph idx="11" type="ftr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3" name="Google Shape;133;p62"/>
          <p:cNvSpPr txBox="1"/>
          <p:nvPr>
            <p:ph idx="12" type="sldNum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63"/>
          <p:cNvSpPr txBox="1"/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6" name="Google Shape;136;p63"/>
          <p:cNvSpPr txBox="1"/>
          <p:nvPr>
            <p:ph idx="1" type="body"/>
          </p:nvPr>
        </p:nvSpPr>
        <p:spPr>
          <a:xfrm>
            <a:off x="609600" y="1600201"/>
            <a:ext cx="5376672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137" name="Google Shape;137;p63"/>
          <p:cNvSpPr txBox="1"/>
          <p:nvPr>
            <p:ph idx="2" type="body"/>
          </p:nvPr>
        </p:nvSpPr>
        <p:spPr>
          <a:xfrm>
            <a:off x="6205728" y="1600201"/>
            <a:ext cx="5376672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138" name="Google Shape;138;p63"/>
          <p:cNvSpPr txBox="1"/>
          <p:nvPr>
            <p:ph idx="10" type="dt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9" name="Google Shape;139;p63"/>
          <p:cNvSpPr txBox="1"/>
          <p:nvPr>
            <p:ph idx="11" type="ftr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0" name="Google Shape;140;p63"/>
          <p:cNvSpPr txBox="1"/>
          <p:nvPr>
            <p:ph idx="12" type="sldNum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Κατακόρυφος τίτλος και Κείμενο" type="vertTitleAndTx">
  <p:cSld name="VERTICAL_TITLE_AND_VERTICAL_TEXT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7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1" name="Google Shape;21;p47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2" name="Google Shape;22;p4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4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64"/>
          <p:cNvSpPr txBox="1"/>
          <p:nvPr>
            <p:ph type="title"/>
          </p:nvPr>
        </p:nvSpPr>
        <p:spPr>
          <a:xfrm>
            <a:off x="831851" y="1709739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45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3" name="Google Shape;143;p64"/>
          <p:cNvSpPr txBox="1"/>
          <p:nvPr>
            <p:ph idx="1" type="body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8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sz="15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270"/>
              </a:spcBef>
              <a:spcAft>
                <a:spcPts val="0"/>
              </a:spcAft>
              <a:buClr>
                <a:srgbClr val="888888"/>
              </a:buClr>
              <a:buSzPts val="1350"/>
              <a:buFont typeface="Arial"/>
              <a:buNone/>
              <a:defRPr sz="135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44" name="Google Shape;144;p64"/>
          <p:cNvSpPr txBox="1"/>
          <p:nvPr>
            <p:ph idx="10" type="dt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p64"/>
          <p:cNvSpPr txBox="1"/>
          <p:nvPr>
            <p:ph idx="11" type="ftr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6" name="Google Shape;146;p64"/>
          <p:cNvSpPr txBox="1"/>
          <p:nvPr>
            <p:ph idx="12" type="sldNum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65"/>
          <p:cNvSpPr txBox="1"/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9" name="Google Shape;149;p65"/>
          <p:cNvSpPr txBox="1"/>
          <p:nvPr>
            <p:ph idx="1" type="body"/>
          </p:nvPr>
        </p:nvSpPr>
        <p:spPr>
          <a:xfrm>
            <a:off x="609600" y="1600200"/>
            <a:ext cx="109728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/>
        </p:txBody>
      </p:sp>
      <p:sp>
        <p:nvSpPr>
          <p:cNvPr id="150" name="Google Shape;150;p65"/>
          <p:cNvSpPr txBox="1"/>
          <p:nvPr>
            <p:ph idx="10" type="dt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1" name="Google Shape;151;p65"/>
          <p:cNvSpPr txBox="1"/>
          <p:nvPr>
            <p:ph idx="11" type="ftr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2" name="Google Shape;152;p65"/>
          <p:cNvSpPr txBox="1"/>
          <p:nvPr>
            <p:ph idx="12" type="sldNum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66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45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5" name="Google Shape;155;p66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ctr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/>
            </a:lvl1pPr>
            <a:lvl2pPr lvl="1" algn="ctr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/>
            </a:lvl2pPr>
            <a:lvl3pPr lvl="2" algn="ctr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/>
            </a:lvl3pPr>
            <a:lvl4pPr lvl="3" algn="ctr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4pPr>
            <a:lvl5pPr lvl="4" algn="ctr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5pPr>
            <a:lvl6pPr lvl="5" algn="ctr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6pPr>
            <a:lvl7pPr lvl="6" algn="ctr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7pPr>
            <a:lvl8pPr lvl="7" algn="ctr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8pPr>
            <a:lvl9pPr lvl="8" algn="ctr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/>
            </a:lvl9pPr>
          </a:lstStyle>
          <a:p/>
        </p:txBody>
      </p:sp>
      <p:sp>
        <p:nvSpPr>
          <p:cNvPr id="156" name="Google Shape;156;p66"/>
          <p:cNvSpPr txBox="1"/>
          <p:nvPr>
            <p:ph idx="10" type="dt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7" name="Google Shape;157;p66"/>
          <p:cNvSpPr txBox="1"/>
          <p:nvPr>
            <p:ph idx="11" type="ftr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8" name="Google Shape;158;p66"/>
          <p:cNvSpPr txBox="1"/>
          <p:nvPr>
            <p:ph idx="12" type="sldNum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Τίτλος και Κατακόρυφο κείμενο" type="vertTx">
  <p:cSld name="VERTICAL_TEXT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8"/>
          <p:cNvSpPr txBox="1"/>
          <p:nvPr>
            <p:ph type="title"/>
          </p:nvPr>
        </p:nvSpPr>
        <p:spPr>
          <a:xfrm>
            <a:off x="838200" y="365125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7" name="Google Shape;27;p48"/>
          <p:cNvSpPr txBox="1"/>
          <p:nvPr>
            <p:ph idx="1" type="body"/>
          </p:nvPr>
        </p:nvSpPr>
        <p:spPr>
          <a:xfrm rot="5400000">
            <a:off x="3920332" y="-1256506"/>
            <a:ext cx="4351337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8" name="Google Shape;28;p4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4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4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Εικόνα με λεζάντα" type="picTx">
  <p:cSld name="PICTURE_WITH_CAPTION_TEX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49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34" name="Google Shape;34;p49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35" name="Google Shape;35;p4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4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4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Περιεχόμενο με λεζάντα" type="objTx">
  <p:cSld name="OBJECT_WITH_CAPTION_TEXT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5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50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41" name="Google Shape;41;p50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42" name="Google Shape;42;p5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5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5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Μόνο τίτλος" type="titleOnly">
  <p:cSld name="TITLE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51"/>
          <p:cNvSpPr txBox="1"/>
          <p:nvPr>
            <p:ph type="title"/>
          </p:nvPr>
        </p:nvSpPr>
        <p:spPr>
          <a:xfrm>
            <a:off x="838200" y="365125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5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5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5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Σύγκριση" type="twoTxTwoObj">
  <p:cSld name="TWO_OBJECTS_WITH_TEXT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52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52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3" name="Google Shape;53;p52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4" name="Google Shape;54;p52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5" name="Google Shape;55;p52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6" name="Google Shape;56;p5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5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5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Δύο περιεχόμενα" type="twoObj">
  <p:cSld name="TWO_OBJECTS"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53"/>
          <p:cNvSpPr txBox="1"/>
          <p:nvPr>
            <p:ph type="title"/>
          </p:nvPr>
        </p:nvSpPr>
        <p:spPr>
          <a:xfrm>
            <a:off x="838200" y="365125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1" name="Google Shape;61;p53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2" name="Google Shape;62;p53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63" name="Google Shape;63;p5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5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5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Κεφαλίδα ενότητας" type="secHead">
  <p:cSld name="SECTION_HEADER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54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6000"/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54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69" name="Google Shape;69;p5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5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5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3"/>
          <p:cNvSpPr txBox="1"/>
          <p:nvPr>
            <p:ph type="title"/>
          </p:nvPr>
        </p:nvSpPr>
        <p:spPr>
          <a:xfrm>
            <a:off x="838200" y="365125"/>
            <a:ext cx="10515600" cy="132556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" name="Google Shape;11;p43"/>
          <p:cNvSpPr txBox="1"/>
          <p:nvPr>
            <p:ph idx="1" type="body"/>
          </p:nvPr>
        </p:nvSpPr>
        <p:spPr>
          <a:xfrm>
            <a:off x="838200" y="1825625"/>
            <a:ext cx="10515600" cy="43513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4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4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4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ts val="1200"/>
              <a:buFont typeface="Calibri"/>
              <a:buNone/>
              <a:defRPr b="0" i="0" sz="1200" u="none" cap="none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45"/>
          <p:cNvSpPr txBox="1"/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4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6" name="Google Shape;86;p45"/>
          <p:cNvSpPr txBox="1"/>
          <p:nvPr>
            <p:ph idx="1" type="body"/>
          </p:nvPr>
        </p:nvSpPr>
        <p:spPr>
          <a:xfrm>
            <a:off x="609600" y="1600200"/>
            <a:ext cx="10972800" cy="4525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7" name="Google Shape;87;p45"/>
          <p:cNvSpPr txBox="1"/>
          <p:nvPr>
            <p:ph idx="10" type="dt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" name="Google Shape;88;p45"/>
          <p:cNvSpPr txBox="1"/>
          <p:nvPr>
            <p:ph idx="11" type="ftr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" name="Google Shape;89;p45"/>
          <p:cNvSpPr txBox="1"/>
          <p:nvPr>
            <p:ph idx="12" type="sldNum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b="0" i="0" sz="1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l-GR"/>
              <a:t>‹#›</a:t>
            </a:fld>
            <a:endParaRPr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jpg"/><Relationship Id="rId4" Type="http://schemas.openxmlformats.org/officeDocument/2006/relationships/image" Target="../media/image16.png"/><Relationship Id="rId5" Type="http://schemas.openxmlformats.org/officeDocument/2006/relationships/image" Target="../media/image72.png"/><Relationship Id="rId6" Type="http://schemas.openxmlformats.org/officeDocument/2006/relationships/image" Target="../media/image45.png"/><Relationship Id="rId7" Type="http://schemas.openxmlformats.org/officeDocument/2006/relationships/image" Target="../media/image5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jpg"/><Relationship Id="rId4" Type="http://schemas.openxmlformats.org/officeDocument/2006/relationships/image" Target="../media/image16.png"/><Relationship Id="rId5" Type="http://schemas.openxmlformats.org/officeDocument/2006/relationships/image" Target="../media/image56.png"/><Relationship Id="rId6" Type="http://schemas.openxmlformats.org/officeDocument/2006/relationships/image" Target="../media/image58.png"/><Relationship Id="rId7" Type="http://schemas.openxmlformats.org/officeDocument/2006/relationships/image" Target="../media/image57.png"/><Relationship Id="rId8" Type="http://schemas.openxmlformats.org/officeDocument/2006/relationships/image" Target="../media/image5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8.jpg"/><Relationship Id="rId4" Type="http://schemas.openxmlformats.org/officeDocument/2006/relationships/image" Target="../media/image69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2.jpg"/><Relationship Id="rId4" Type="http://schemas.openxmlformats.org/officeDocument/2006/relationships/image" Target="../media/image16.png"/><Relationship Id="rId5" Type="http://schemas.openxmlformats.org/officeDocument/2006/relationships/image" Target="../media/image62.png"/><Relationship Id="rId6" Type="http://schemas.openxmlformats.org/officeDocument/2006/relationships/image" Target="../media/image64.png"/><Relationship Id="rId7" Type="http://schemas.openxmlformats.org/officeDocument/2006/relationships/hyperlink" Target="http://www.youtube.com/watch?v=_74Nf4PFShk" TargetMode="External"/><Relationship Id="rId8" Type="http://schemas.openxmlformats.org/officeDocument/2006/relationships/image" Target="../media/image79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2.jpg"/><Relationship Id="rId4" Type="http://schemas.openxmlformats.org/officeDocument/2006/relationships/image" Target="../media/image16.png"/><Relationship Id="rId5" Type="http://schemas.openxmlformats.org/officeDocument/2006/relationships/image" Target="../media/image66.png"/><Relationship Id="rId6" Type="http://schemas.openxmlformats.org/officeDocument/2006/relationships/image" Target="../media/image74.png"/><Relationship Id="rId7" Type="http://schemas.openxmlformats.org/officeDocument/2006/relationships/image" Target="../media/image61.png"/><Relationship Id="rId8" Type="http://schemas.openxmlformats.org/officeDocument/2006/relationships/image" Target="../media/image68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9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5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2.jpg"/><Relationship Id="rId4" Type="http://schemas.openxmlformats.org/officeDocument/2006/relationships/image" Target="../media/image63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2.jpg"/><Relationship Id="rId4" Type="http://schemas.openxmlformats.org/officeDocument/2006/relationships/image" Target="../media/image67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jpg"/><Relationship Id="rId4" Type="http://schemas.openxmlformats.org/officeDocument/2006/relationships/image" Target="../media/image11.png"/><Relationship Id="rId5" Type="http://schemas.openxmlformats.org/officeDocument/2006/relationships/image" Target="../media/image9.png"/><Relationship Id="rId6" Type="http://schemas.openxmlformats.org/officeDocument/2006/relationships/image" Target="../media/image2.png"/><Relationship Id="rId7" Type="http://schemas.openxmlformats.org/officeDocument/2006/relationships/image" Target="../media/image16.png"/><Relationship Id="rId8" Type="http://schemas.openxmlformats.org/officeDocument/2006/relationships/image" Target="../media/image13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93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60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76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73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75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70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71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77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84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70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2.jpg"/><Relationship Id="rId4" Type="http://schemas.openxmlformats.org/officeDocument/2006/relationships/image" Target="../media/image16.png"/><Relationship Id="rId11" Type="http://schemas.openxmlformats.org/officeDocument/2006/relationships/image" Target="../media/image7.png"/><Relationship Id="rId10" Type="http://schemas.openxmlformats.org/officeDocument/2006/relationships/image" Target="../media/image4.png"/><Relationship Id="rId12" Type="http://schemas.openxmlformats.org/officeDocument/2006/relationships/image" Target="../media/image3.png"/><Relationship Id="rId9" Type="http://schemas.openxmlformats.org/officeDocument/2006/relationships/image" Target="../media/image15.png"/><Relationship Id="rId5" Type="http://schemas.openxmlformats.org/officeDocument/2006/relationships/image" Target="../media/image14.png"/><Relationship Id="rId6" Type="http://schemas.openxmlformats.org/officeDocument/2006/relationships/image" Target="../media/image1.png"/><Relationship Id="rId7" Type="http://schemas.openxmlformats.org/officeDocument/2006/relationships/image" Target="../media/image8.png"/><Relationship Id="rId8" Type="http://schemas.openxmlformats.org/officeDocument/2006/relationships/image" Target="../media/image5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2.jpg"/><Relationship Id="rId4" Type="http://schemas.openxmlformats.org/officeDocument/2006/relationships/image" Target="../media/image90.png"/><Relationship Id="rId5" Type="http://schemas.openxmlformats.org/officeDocument/2006/relationships/image" Target="../media/image83.png"/><Relationship Id="rId6" Type="http://schemas.openxmlformats.org/officeDocument/2006/relationships/image" Target="../media/image80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20.jpg"/><Relationship Id="rId4" Type="http://schemas.openxmlformats.org/officeDocument/2006/relationships/image" Target="../media/image19.png"/><Relationship Id="rId5" Type="http://schemas.openxmlformats.org/officeDocument/2006/relationships/image" Target="../media/image29.png"/><Relationship Id="rId6" Type="http://schemas.openxmlformats.org/officeDocument/2006/relationships/image" Target="../media/image24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2.jpg"/><Relationship Id="rId4" Type="http://schemas.openxmlformats.org/officeDocument/2006/relationships/image" Target="../media/image86.png"/><Relationship Id="rId5" Type="http://schemas.openxmlformats.org/officeDocument/2006/relationships/image" Target="../media/image88.png"/><Relationship Id="rId6" Type="http://schemas.openxmlformats.org/officeDocument/2006/relationships/image" Target="../media/image82.png"/><Relationship Id="rId7" Type="http://schemas.openxmlformats.org/officeDocument/2006/relationships/image" Target="../media/image87.png"/></Relationships>
</file>

<file path=ppt/slides/_rels/slide33.xml.rels><?xml version="1.0" encoding="UTF-8" standalone="yes"?><Relationships xmlns="http://schemas.openxmlformats.org/package/2006/relationships"><Relationship Id="rId20" Type="http://schemas.openxmlformats.org/officeDocument/2006/relationships/image" Target="../media/image97.png"/><Relationship Id="rId11" Type="http://schemas.openxmlformats.org/officeDocument/2006/relationships/image" Target="../media/image94.png"/><Relationship Id="rId10" Type="http://schemas.openxmlformats.org/officeDocument/2006/relationships/image" Target="../media/image89.png"/><Relationship Id="rId21" Type="http://schemas.openxmlformats.org/officeDocument/2006/relationships/image" Target="../media/image98.png"/><Relationship Id="rId13" Type="http://schemas.openxmlformats.org/officeDocument/2006/relationships/image" Target="../media/image100.png"/><Relationship Id="rId12" Type="http://schemas.openxmlformats.org/officeDocument/2006/relationships/image" Target="../media/image10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2.jpg"/><Relationship Id="rId4" Type="http://schemas.openxmlformats.org/officeDocument/2006/relationships/image" Target="../media/image91.png"/><Relationship Id="rId9" Type="http://schemas.openxmlformats.org/officeDocument/2006/relationships/image" Target="../media/image119.png"/><Relationship Id="rId15" Type="http://schemas.openxmlformats.org/officeDocument/2006/relationships/image" Target="../media/image96.png"/><Relationship Id="rId14" Type="http://schemas.openxmlformats.org/officeDocument/2006/relationships/image" Target="../media/image99.png"/><Relationship Id="rId17" Type="http://schemas.openxmlformats.org/officeDocument/2006/relationships/image" Target="../media/image110.png"/><Relationship Id="rId16" Type="http://schemas.openxmlformats.org/officeDocument/2006/relationships/image" Target="../media/image114.png"/><Relationship Id="rId5" Type="http://schemas.openxmlformats.org/officeDocument/2006/relationships/image" Target="../media/image81.png"/><Relationship Id="rId19" Type="http://schemas.openxmlformats.org/officeDocument/2006/relationships/image" Target="../media/image106.png"/><Relationship Id="rId6" Type="http://schemas.openxmlformats.org/officeDocument/2006/relationships/image" Target="../media/image85.png"/><Relationship Id="rId18" Type="http://schemas.openxmlformats.org/officeDocument/2006/relationships/image" Target="../media/image105.png"/><Relationship Id="rId7" Type="http://schemas.openxmlformats.org/officeDocument/2006/relationships/image" Target="../media/image95.png"/><Relationship Id="rId8" Type="http://schemas.openxmlformats.org/officeDocument/2006/relationships/image" Target="../media/image92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2.jpg"/><Relationship Id="rId4" Type="http://schemas.openxmlformats.org/officeDocument/2006/relationships/image" Target="../media/image108.png"/><Relationship Id="rId9" Type="http://schemas.openxmlformats.org/officeDocument/2006/relationships/image" Target="../media/image104.png"/><Relationship Id="rId5" Type="http://schemas.openxmlformats.org/officeDocument/2006/relationships/image" Target="../media/image103.png"/><Relationship Id="rId6" Type="http://schemas.openxmlformats.org/officeDocument/2006/relationships/image" Target="../media/image109.png"/><Relationship Id="rId7" Type="http://schemas.openxmlformats.org/officeDocument/2006/relationships/image" Target="../media/image102.png"/><Relationship Id="rId8" Type="http://schemas.openxmlformats.org/officeDocument/2006/relationships/image" Target="../media/image107.png"/></Relationships>
</file>

<file path=ppt/slides/_rels/slide35.xml.rels><?xml version="1.0" encoding="UTF-8" standalone="yes"?><Relationships xmlns="http://schemas.openxmlformats.org/package/2006/relationships"><Relationship Id="rId11" Type="http://schemas.openxmlformats.org/officeDocument/2006/relationships/image" Target="../media/image117.png"/><Relationship Id="rId10" Type="http://schemas.openxmlformats.org/officeDocument/2006/relationships/image" Target="../media/image129.png"/><Relationship Id="rId12" Type="http://schemas.openxmlformats.org/officeDocument/2006/relationships/image" Target="../media/image12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2.jpg"/><Relationship Id="rId4" Type="http://schemas.openxmlformats.org/officeDocument/2006/relationships/image" Target="../media/image118.png"/><Relationship Id="rId9" Type="http://schemas.openxmlformats.org/officeDocument/2006/relationships/image" Target="../media/image121.png"/><Relationship Id="rId5" Type="http://schemas.openxmlformats.org/officeDocument/2006/relationships/image" Target="../media/image112.png"/><Relationship Id="rId6" Type="http://schemas.openxmlformats.org/officeDocument/2006/relationships/image" Target="../media/image113.png"/><Relationship Id="rId7" Type="http://schemas.openxmlformats.org/officeDocument/2006/relationships/image" Target="../media/image115.png"/><Relationship Id="rId8" Type="http://schemas.openxmlformats.org/officeDocument/2006/relationships/image" Target="../media/image111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2.jpg"/><Relationship Id="rId4" Type="http://schemas.openxmlformats.org/officeDocument/2006/relationships/image" Target="../media/image116.png"/></Relationships>
</file>

<file path=ppt/slides/_rels/slide37.xml.rels><?xml version="1.0" encoding="UTF-8" standalone="yes"?><Relationships xmlns="http://schemas.openxmlformats.org/package/2006/relationships"><Relationship Id="rId10" Type="http://schemas.openxmlformats.org/officeDocument/2006/relationships/image" Target="../media/image12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2.jpg"/><Relationship Id="rId4" Type="http://schemas.openxmlformats.org/officeDocument/2006/relationships/image" Target="../media/image120.png"/><Relationship Id="rId9" Type="http://schemas.openxmlformats.org/officeDocument/2006/relationships/image" Target="../media/image127.png"/><Relationship Id="rId5" Type="http://schemas.openxmlformats.org/officeDocument/2006/relationships/image" Target="../media/image125.png"/><Relationship Id="rId6" Type="http://schemas.openxmlformats.org/officeDocument/2006/relationships/image" Target="../media/image123.png"/><Relationship Id="rId7" Type="http://schemas.openxmlformats.org/officeDocument/2006/relationships/image" Target="../media/image128.png"/><Relationship Id="rId8" Type="http://schemas.openxmlformats.org/officeDocument/2006/relationships/image" Target="../media/image130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2.jpg"/><Relationship Id="rId4" Type="http://schemas.openxmlformats.org/officeDocument/2006/relationships/image" Target="../media/image124.jpg"/><Relationship Id="rId5" Type="http://schemas.openxmlformats.org/officeDocument/2006/relationships/image" Target="../media/image134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2.jpg"/><Relationship Id="rId4" Type="http://schemas.openxmlformats.org/officeDocument/2006/relationships/image" Target="../media/image131.jpg"/><Relationship Id="rId5" Type="http://schemas.openxmlformats.org/officeDocument/2006/relationships/image" Target="../media/image145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jpg"/><Relationship Id="rId4" Type="http://schemas.openxmlformats.org/officeDocument/2006/relationships/image" Target="../media/image16.png"/><Relationship Id="rId9" Type="http://schemas.openxmlformats.org/officeDocument/2006/relationships/image" Target="../media/image22.png"/><Relationship Id="rId5" Type="http://schemas.openxmlformats.org/officeDocument/2006/relationships/image" Target="../media/image10.png"/><Relationship Id="rId6" Type="http://schemas.openxmlformats.org/officeDocument/2006/relationships/image" Target="../media/image17.png"/><Relationship Id="rId7" Type="http://schemas.openxmlformats.org/officeDocument/2006/relationships/image" Target="../media/image28.png"/><Relationship Id="rId8" Type="http://schemas.openxmlformats.org/officeDocument/2006/relationships/image" Target="../media/image18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50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2.jpg"/><Relationship Id="rId4" Type="http://schemas.openxmlformats.org/officeDocument/2006/relationships/image" Target="../media/image16.png"/><Relationship Id="rId5" Type="http://schemas.openxmlformats.org/officeDocument/2006/relationships/image" Target="../media/image137.png"/><Relationship Id="rId6" Type="http://schemas.openxmlformats.org/officeDocument/2006/relationships/image" Target="../media/image143.png"/><Relationship Id="rId7" Type="http://schemas.openxmlformats.org/officeDocument/2006/relationships/image" Target="../media/image133.png"/><Relationship Id="rId8" Type="http://schemas.openxmlformats.org/officeDocument/2006/relationships/image" Target="../media/image135.png"/></Relationships>
</file>

<file path=ppt/slides/_rels/slide42.xml.rels><?xml version="1.0" encoding="UTF-8" standalone="yes"?><Relationships xmlns="http://schemas.openxmlformats.org/package/2006/relationships"><Relationship Id="rId10" Type="http://schemas.openxmlformats.org/officeDocument/2006/relationships/image" Target="../media/image13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2.jpg"/><Relationship Id="rId4" Type="http://schemas.openxmlformats.org/officeDocument/2006/relationships/image" Target="../media/image16.png"/><Relationship Id="rId9" Type="http://schemas.openxmlformats.org/officeDocument/2006/relationships/image" Target="../media/image140.png"/><Relationship Id="rId5" Type="http://schemas.openxmlformats.org/officeDocument/2006/relationships/image" Target="../media/image141.png"/><Relationship Id="rId6" Type="http://schemas.openxmlformats.org/officeDocument/2006/relationships/image" Target="../media/image132.png"/><Relationship Id="rId7" Type="http://schemas.openxmlformats.org/officeDocument/2006/relationships/image" Target="../media/image138.png"/><Relationship Id="rId8" Type="http://schemas.openxmlformats.org/officeDocument/2006/relationships/image" Target="../media/image139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20.jpg"/><Relationship Id="rId4" Type="http://schemas.openxmlformats.org/officeDocument/2006/relationships/image" Target="../media/image19.png"/><Relationship Id="rId5" Type="http://schemas.openxmlformats.org/officeDocument/2006/relationships/image" Target="../media/image29.png"/><Relationship Id="rId6" Type="http://schemas.openxmlformats.org/officeDocument/2006/relationships/image" Target="../media/image24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2.jpg"/><Relationship Id="rId4" Type="http://schemas.openxmlformats.org/officeDocument/2006/relationships/image" Target="../media/image137.png"/><Relationship Id="rId5" Type="http://schemas.openxmlformats.org/officeDocument/2006/relationships/image" Target="../media/image142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12.jpg"/><Relationship Id="rId4" Type="http://schemas.openxmlformats.org/officeDocument/2006/relationships/image" Target="../media/image137.png"/><Relationship Id="rId5" Type="http://schemas.openxmlformats.org/officeDocument/2006/relationships/image" Target="../media/image142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12.jp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12.jpg"/><Relationship Id="rId4" Type="http://schemas.openxmlformats.org/officeDocument/2006/relationships/image" Target="../media/image160.png"/><Relationship Id="rId5" Type="http://schemas.openxmlformats.org/officeDocument/2006/relationships/image" Target="../media/image144.png"/><Relationship Id="rId6" Type="http://schemas.openxmlformats.org/officeDocument/2006/relationships/image" Target="../media/image146.png"/><Relationship Id="rId7" Type="http://schemas.openxmlformats.org/officeDocument/2006/relationships/image" Target="../media/image147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12.jpg"/><Relationship Id="rId4" Type="http://schemas.openxmlformats.org/officeDocument/2006/relationships/image" Target="../media/image149.png"/><Relationship Id="rId5" Type="http://schemas.openxmlformats.org/officeDocument/2006/relationships/image" Target="../media/image158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12.jpg"/><Relationship Id="rId4" Type="http://schemas.openxmlformats.org/officeDocument/2006/relationships/image" Target="../media/image148.png"/><Relationship Id="rId5" Type="http://schemas.openxmlformats.org/officeDocument/2006/relationships/image" Target="../media/image153.png"/><Relationship Id="rId6" Type="http://schemas.openxmlformats.org/officeDocument/2006/relationships/image" Target="../media/image157.png"/><Relationship Id="rId7" Type="http://schemas.openxmlformats.org/officeDocument/2006/relationships/image" Target="../media/image15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0.jpg"/><Relationship Id="rId4" Type="http://schemas.openxmlformats.org/officeDocument/2006/relationships/image" Target="../media/image19.png"/><Relationship Id="rId5" Type="http://schemas.openxmlformats.org/officeDocument/2006/relationships/image" Target="../media/image29.png"/><Relationship Id="rId6" Type="http://schemas.openxmlformats.org/officeDocument/2006/relationships/image" Target="../media/image24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12.jpg"/><Relationship Id="rId4" Type="http://schemas.openxmlformats.org/officeDocument/2006/relationships/image" Target="../media/image151.png"/><Relationship Id="rId5" Type="http://schemas.openxmlformats.org/officeDocument/2006/relationships/image" Target="../media/image156.png"/><Relationship Id="rId6" Type="http://schemas.openxmlformats.org/officeDocument/2006/relationships/image" Target="../media/image152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12.jpg"/><Relationship Id="rId4" Type="http://schemas.openxmlformats.org/officeDocument/2006/relationships/image" Target="../media/image150.png"/><Relationship Id="rId5" Type="http://schemas.openxmlformats.org/officeDocument/2006/relationships/image" Target="../media/image154.png"/><Relationship Id="rId6" Type="http://schemas.openxmlformats.org/officeDocument/2006/relationships/image" Target="../media/image152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12.jpg"/><Relationship Id="rId4" Type="http://schemas.openxmlformats.org/officeDocument/2006/relationships/image" Target="../media/image159.png"/></Relationships>
</file>

<file path=ppt/slides/_rels/slide53.xml.rels><?xml version="1.0" encoding="UTF-8" standalone="yes"?><Relationships xmlns="http://schemas.openxmlformats.org/package/2006/relationships"><Relationship Id="rId11" Type="http://schemas.openxmlformats.org/officeDocument/2006/relationships/image" Target="../media/image148.png"/><Relationship Id="rId10" Type="http://schemas.openxmlformats.org/officeDocument/2006/relationships/image" Target="../media/image167.png"/><Relationship Id="rId13" Type="http://schemas.openxmlformats.org/officeDocument/2006/relationships/image" Target="../media/image168.png"/><Relationship Id="rId12" Type="http://schemas.openxmlformats.org/officeDocument/2006/relationships/image" Target="../media/image15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12.jpg"/><Relationship Id="rId4" Type="http://schemas.openxmlformats.org/officeDocument/2006/relationships/image" Target="../media/image161.png"/><Relationship Id="rId9" Type="http://schemas.openxmlformats.org/officeDocument/2006/relationships/image" Target="../media/image163.png"/><Relationship Id="rId14" Type="http://schemas.openxmlformats.org/officeDocument/2006/relationships/image" Target="../media/image170.png"/><Relationship Id="rId5" Type="http://schemas.openxmlformats.org/officeDocument/2006/relationships/image" Target="../media/image164.png"/><Relationship Id="rId6" Type="http://schemas.openxmlformats.org/officeDocument/2006/relationships/image" Target="../media/image166.png"/><Relationship Id="rId7" Type="http://schemas.openxmlformats.org/officeDocument/2006/relationships/image" Target="../media/image165.png"/><Relationship Id="rId8" Type="http://schemas.openxmlformats.org/officeDocument/2006/relationships/image" Target="../media/image162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12.jpg"/><Relationship Id="rId4" Type="http://schemas.openxmlformats.org/officeDocument/2006/relationships/image" Target="../media/image169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5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jpg"/><Relationship Id="rId4" Type="http://schemas.openxmlformats.org/officeDocument/2006/relationships/image" Target="../media/image30.png"/><Relationship Id="rId11" Type="http://schemas.openxmlformats.org/officeDocument/2006/relationships/image" Target="../media/image21.png"/><Relationship Id="rId10" Type="http://schemas.openxmlformats.org/officeDocument/2006/relationships/image" Target="../media/image25.png"/><Relationship Id="rId12" Type="http://schemas.openxmlformats.org/officeDocument/2006/relationships/image" Target="../media/image32.png"/><Relationship Id="rId9" Type="http://schemas.openxmlformats.org/officeDocument/2006/relationships/image" Target="../media/image33.png"/><Relationship Id="rId5" Type="http://schemas.openxmlformats.org/officeDocument/2006/relationships/image" Target="../media/image27.png"/><Relationship Id="rId6" Type="http://schemas.openxmlformats.org/officeDocument/2006/relationships/image" Target="../media/image31.png"/><Relationship Id="rId7" Type="http://schemas.openxmlformats.org/officeDocument/2006/relationships/image" Target="../media/image26.png"/><Relationship Id="rId8" Type="http://schemas.openxmlformats.org/officeDocument/2006/relationships/image" Target="../media/image2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jpg"/><Relationship Id="rId4" Type="http://schemas.openxmlformats.org/officeDocument/2006/relationships/image" Target="../media/image30.png"/><Relationship Id="rId11" Type="http://schemas.openxmlformats.org/officeDocument/2006/relationships/image" Target="../media/image42.png"/><Relationship Id="rId10" Type="http://schemas.openxmlformats.org/officeDocument/2006/relationships/image" Target="../media/image34.png"/><Relationship Id="rId12" Type="http://schemas.openxmlformats.org/officeDocument/2006/relationships/image" Target="../media/image40.png"/><Relationship Id="rId9" Type="http://schemas.openxmlformats.org/officeDocument/2006/relationships/image" Target="../media/image35.png"/><Relationship Id="rId5" Type="http://schemas.openxmlformats.org/officeDocument/2006/relationships/image" Target="../media/image27.png"/><Relationship Id="rId6" Type="http://schemas.openxmlformats.org/officeDocument/2006/relationships/image" Target="../media/image31.png"/><Relationship Id="rId7" Type="http://schemas.openxmlformats.org/officeDocument/2006/relationships/image" Target="../media/image48.png"/><Relationship Id="rId8" Type="http://schemas.openxmlformats.org/officeDocument/2006/relationships/image" Target="../media/image3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jpg"/><Relationship Id="rId4" Type="http://schemas.openxmlformats.org/officeDocument/2006/relationships/image" Target="../media/image30.png"/><Relationship Id="rId11" Type="http://schemas.openxmlformats.org/officeDocument/2006/relationships/image" Target="../media/image43.png"/><Relationship Id="rId10" Type="http://schemas.openxmlformats.org/officeDocument/2006/relationships/image" Target="../media/image37.png"/><Relationship Id="rId12" Type="http://schemas.openxmlformats.org/officeDocument/2006/relationships/image" Target="../media/image44.png"/><Relationship Id="rId9" Type="http://schemas.openxmlformats.org/officeDocument/2006/relationships/image" Target="../media/image51.png"/><Relationship Id="rId5" Type="http://schemas.openxmlformats.org/officeDocument/2006/relationships/image" Target="../media/image27.png"/><Relationship Id="rId6" Type="http://schemas.openxmlformats.org/officeDocument/2006/relationships/image" Target="../media/image31.png"/><Relationship Id="rId7" Type="http://schemas.openxmlformats.org/officeDocument/2006/relationships/image" Target="../media/image36.png"/><Relationship Id="rId8" Type="http://schemas.openxmlformats.org/officeDocument/2006/relationships/image" Target="../media/image4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jpg"/><Relationship Id="rId4" Type="http://schemas.openxmlformats.org/officeDocument/2006/relationships/image" Target="../media/image30.png"/><Relationship Id="rId11" Type="http://schemas.openxmlformats.org/officeDocument/2006/relationships/image" Target="../media/image46.png"/><Relationship Id="rId10" Type="http://schemas.openxmlformats.org/officeDocument/2006/relationships/image" Target="../media/image54.png"/><Relationship Id="rId12" Type="http://schemas.openxmlformats.org/officeDocument/2006/relationships/image" Target="../media/image49.png"/><Relationship Id="rId9" Type="http://schemas.openxmlformats.org/officeDocument/2006/relationships/image" Target="../media/image47.png"/><Relationship Id="rId5" Type="http://schemas.openxmlformats.org/officeDocument/2006/relationships/image" Target="../media/image27.png"/><Relationship Id="rId6" Type="http://schemas.openxmlformats.org/officeDocument/2006/relationships/image" Target="../media/image31.png"/><Relationship Id="rId7" Type="http://schemas.openxmlformats.org/officeDocument/2006/relationships/image" Target="../media/image52.png"/><Relationship Id="rId8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1"/>
          <p:cNvSpPr/>
          <p:nvPr/>
        </p:nvSpPr>
        <p:spPr>
          <a:xfrm>
            <a:off x="4727848" y="2492896"/>
            <a:ext cx="5544616" cy="1469778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>
                  <a:noFill/>
                </a:ln>
                <a:noFill/>
                <a:latin typeface="Calibri"/>
              </a:rPr>
              <a:t>ΣΑΡΑΚΟΣΤΗ!!!</a:t>
            </a:r>
          </a:p>
        </p:txBody>
      </p:sp>
      <p:sp>
        <p:nvSpPr>
          <p:cNvPr id="164" name="Google Shape;164;p1"/>
          <p:cNvSpPr txBox="1"/>
          <p:nvPr/>
        </p:nvSpPr>
        <p:spPr>
          <a:xfrm>
            <a:off x="4422775" y="2668000"/>
            <a:ext cx="6213300" cy="12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6600">
                <a:latin typeface="Calibri"/>
                <a:ea typeface="Calibri"/>
                <a:cs typeface="Calibri"/>
                <a:sym typeface="Calibri"/>
              </a:rPr>
              <a:t>Σαρακοστή</a:t>
            </a:r>
            <a:endParaRPr sz="6600"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0"/>
          <p:cNvSpPr/>
          <p:nvPr/>
        </p:nvSpPr>
        <p:spPr>
          <a:xfrm>
            <a:off x="2279576" y="2708920"/>
            <a:ext cx="6723923" cy="1541785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>
                  <a:noFill/>
                </a:ln>
                <a:noFill/>
                <a:latin typeface="Calibri"/>
              </a:rPr>
              <a:t>Μπράβο παιδιά!!!</a:t>
            </a:r>
          </a:p>
        </p:txBody>
      </p:sp>
      <p:sp>
        <p:nvSpPr>
          <p:cNvPr id="284" name="Google Shape;284;p10"/>
          <p:cNvSpPr txBox="1"/>
          <p:nvPr/>
        </p:nvSpPr>
        <p:spPr>
          <a:xfrm>
            <a:off x="2023375" y="2471025"/>
            <a:ext cx="6141900" cy="109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5900"/>
              <a:t>   Χαρταετός</a:t>
            </a:r>
            <a:endParaRPr sz="59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1"/>
          <p:cNvSpPr txBox="1"/>
          <p:nvPr/>
        </p:nvSpPr>
        <p:spPr>
          <a:xfrm>
            <a:off x="119062" y="115887"/>
            <a:ext cx="11880850" cy="6626225"/>
          </a:xfrm>
          <a:prstGeom prst="rect">
            <a:avLst/>
          </a:prstGeom>
          <a:noFill/>
          <a:ln cap="flat" cmpd="thickThin" w="28575">
            <a:solidFill>
              <a:srgbClr val="00808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0" name="Google Shape;290;p11"/>
          <p:cNvSpPr/>
          <p:nvPr/>
        </p:nvSpPr>
        <p:spPr>
          <a:xfrm>
            <a:off x="2711450" y="82550"/>
            <a:ext cx="6769100" cy="719137"/>
          </a:xfrm>
          <a:prstGeom prst="roundRect">
            <a:avLst>
              <a:gd fmla="val 16667" name="adj"/>
            </a:avLst>
          </a:prstGeom>
          <a:solidFill>
            <a:srgbClr val="008080"/>
          </a:solidFill>
          <a:ln cap="flat" cmpd="thickThin" w="12700">
            <a:solidFill>
              <a:srgbClr val="34AC8B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dir="5400000" dist="50800">
              <a:srgbClr val="000000">
                <a:alpha val="4274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11"/>
          <p:cNvSpPr/>
          <p:nvPr/>
        </p:nvSpPr>
        <p:spPr>
          <a:xfrm>
            <a:off x="3741317" y="116632"/>
            <a:ext cx="47094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alibri"/>
              <a:buNone/>
            </a:pPr>
            <a:r>
              <a:rPr b="1" i="0" lang="el-GR" sz="3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Το έθιμο του Χαρταετού!!!</a:t>
            </a:r>
            <a:endParaRPr/>
          </a:p>
        </p:txBody>
      </p:sp>
      <p:pic>
        <p:nvPicPr>
          <p:cNvPr id="292" name="Google Shape;292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68450" y="87312"/>
            <a:ext cx="1062037" cy="979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1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07987" y="1412875"/>
            <a:ext cx="3382962" cy="2932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1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240000">
            <a:off x="7354887" y="984250"/>
            <a:ext cx="4492625" cy="2932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1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079875" y="1844675"/>
            <a:ext cx="3960812" cy="46751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99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2"/>
          <p:cNvSpPr txBox="1"/>
          <p:nvPr/>
        </p:nvSpPr>
        <p:spPr>
          <a:xfrm>
            <a:off x="119062" y="115887"/>
            <a:ext cx="11880850" cy="6626225"/>
          </a:xfrm>
          <a:prstGeom prst="rect">
            <a:avLst/>
          </a:prstGeom>
          <a:noFill/>
          <a:ln cap="flat" cmpd="thickThin" w="28575">
            <a:solidFill>
              <a:srgbClr val="00808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Google Shape;301;p12"/>
          <p:cNvSpPr/>
          <p:nvPr/>
        </p:nvSpPr>
        <p:spPr>
          <a:xfrm>
            <a:off x="2711450" y="82550"/>
            <a:ext cx="6769100" cy="719137"/>
          </a:xfrm>
          <a:prstGeom prst="roundRect">
            <a:avLst>
              <a:gd fmla="val 16667" name="adj"/>
            </a:avLst>
          </a:prstGeom>
          <a:solidFill>
            <a:srgbClr val="008080"/>
          </a:solidFill>
          <a:ln cap="flat" cmpd="thickThin" w="12700">
            <a:solidFill>
              <a:srgbClr val="34AC8B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dir="5400000" dist="50800">
              <a:srgbClr val="000000">
                <a:alpha val="4274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Google Shape;302;p12"/>
          <p:cNvSpPr/>
          <p:nvPr/>
        </p:nvSpPr>
        <p:spPr>
          <a:xfrm>
            <a:off x="4894867" y="116632"/>
            <a:ext cx="2402261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alibri"/>
              <a:buNone/>
            </a:pPr>
            <a:r>
              <a:rPr b="1" i="0" lang="el-GR" sz="3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Χαρταετός!!!</a:t>
            </a:r>
            <a:endParaRPr/>
          </a:p>
        </p:txBody>
      </p:sp>
      <p:pic>
        <p:nvPicPr>
          <p:cNvPr id="303" name="Google Shape;303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68450" y="87312"/>
            <a:ext cx="1062037" cy="979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1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011362" y="3149600"/>
            <a:ext cx="2917825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5" name="Google Shape;305;p1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589462" y="830262"/>
            <a:ext cx="3013075" cy="227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1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85737" y="977900"/>
            <a:ext cx="3217862" cy="290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1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447087" y="685800"/>
            <a:ext cx="3468687" cy="30718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gc6f62940cd_3_7"/>
          <p:cNvSpPr/>
          <p:nvPr/>
        </p:nvSpPr>
        <p:spPr>
          <a:xfrm>
            <a:off x="2711450" y="82550"/>
            <a:ext cx="6769200" cy="719100"/>
          </a:xfrm>
          <a:prstGeom prst="roundRect">
            <a:avLst>
              <a:gd fmla="val 16667" name="adj"/>
            </a:avLst>
          </a:prstGeom>
          <a:solidFill>
            <a:srgbClr val="008080"/>
          </a:solidFill>
          <a:ln cap="flat" cmpd="thickThin" w="12700">
            <a:solidFill>
              <a:srgbClr val="34AC8B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dir="5400000" dist="50800">
              <a:srgbClr val="000000">
                <a:alpha val="42750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4" name="Google Shape;314;gc6f62940cd_3_7"/>
          <p:cNvSpPr/>
          <p:nvPr/>
        </p:nvSpPr>
        <p:spPr>
          <a:xfrm>
            <a:off x="3741317" y="116632"/>
            <a:ext cx="47094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alibri"/>
              <a:buNone/>
            </a:pPr>
            <a:r>
              <a:rPr b="1" i="0" lang="el-GR" sz="3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Το έθιμο του Χαρταετού!!!</a:t>
            </a:r>
            <a:endParaRPr/>
          </a:p>
        </p:txBody>
      </p:sp>
      <p:sp>
        <p:nvSpPr>
          <p:cNvPr id="315" name="Google Shape;315;gc6f62940cd_3_7"/>
          <p:cNvSpPr txBox="1"/>
          <p:nvPr/>
        </p:nvSpPr>
        <p:spPr>
          <a:xfrm>
            <a:off x="119062" y="115887"/>
            <a:ext cx="11880900" cy="6626100"/>
          </a:xfrm>
          <a:prstGeom prst="rect">
            <a:avLst/>
          </a:prstGeom>
          <a:noFill/>
          <a:ln cap="flat" cmpd="thickThin" w="28575">
            <a:solidFill>
              <a:srgbClr val="00808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16" name="Google Shape;316;gc6f62940cd_3_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82175" y="952025"/>
            <a:ext cx="8012674" cy="5662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7" name="Google Shape;317;gc6f62940cd_3_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11450" y="701325"/>
            <a:ext cx="8611650" cy="5770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13"/>
          <p:cNvSpPr txBox="1"/>
          <p:nvPr/>
        </p:nvSpPr>
        <p:spPr>
          <a:xfrm>
            <a:off x="119062" y="115887"/>
            <a:ext cx="11880850" cy="6626225"/>
          </a:xfrm>
          <a:prstGeom prst="rect">
            <a:avLst/>
          </a:prstGeom>
          <a:noFill/>
          <a:ln cap="flat" cmpd="thickThin" w="28575">
            <a:solidFill>
              <a:srgbClr val="00808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3" name="Google Shape;323;p13"/>
          <p:cNvSpPr/>
          <p:nvPr/>
        </p:nvSpPr>
        <p:spPr>
          <a:xfrm>
            <a:off x="2711450" y="82550"/>
            <a:ext cx="6769100" cy="719137"/>
          </a:xfrm>
          <a:prstGeom prst="roundRect">
            <a:avLst>
              <a:gd fmla="val 16667" name="adj"/>
            </a:avLst>
          </a:prstGeom>
          <a:solidFill>
            <a:srgbClr val="008080"/>
          </a:solidFill>
          <a:ln cap="flat" cmpd="thickThin" w="12700">
            <a:solidFill>
              <a:srgbClr val="34AC8B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dir="5400000" dist="50800">
              <a:srgbClr val="000000">
                <a:alpha val="4274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4" name="Google Shape;324;p13"/>
          <p:cNvSpPr/>
          <p:nvPr/>
        </p:nvSpPr>
        <p:spPr>
          <a:xfrm>
            <a:off x="4894867" y="116632"/>
            <a:ext cx="2402261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alibri"/>
              <a:buNone/>
            </a:pPr>
            <a:r>
              <a:rPr b="1" i="0" lang="el-GR" sz="3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Χαρταετός!!!</a:t>
            </a:r>
            <a:endParaRPr/>
          </a:p>
        </p:txBody>
      </p:sp>
      <p:pic>
        <p:nvPicPr>
          <p:cNvPr id="325" name="Google Shape;325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68450" y="87312"/>
            <a:ext cx="1062037" cy="979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26" name="Google Shape;326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81587" y="1546287"/>
            <a:ext cx="3406775" cy="287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7" name="Google Shape;327;p1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367000" y="3764637"/>
            <a:ext cx="4591050" cy="2841625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13"/>
          <p:cNvSpPr/>
          <p:nvPr/>
        </p:nvSpPr>
        <p:spPr>
          <a:xfrm>
            <a:off x="8433725" y="900625"/>
            <a:ext cx="3223200" cy="2363700"/>
          </a:xfrm>
          <a:prstGeom prst="cloudCallout">
            <a:avLst>
              <a:gd fmla="val -20833" name="adj1"/>
              <a:gd fmla="val 62500" name="adj2"/>
            </a:avLst>
          </a:prstGeom>
          <a:solidFill>
            <a:schemeClr val="lt2"/>
          </a:solidFill>
          <a:ln cap="flat" cmpd="sng" w="9525">
            <a:solidFill>
              <a:srgbClr val="3C78D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1800"/>
              <a:t>Παρακολούθησε πως φτιάχνεται ένας χαρταετός </a:t>
            </a:r>
            <a:endParaRPr sz="1800"/>
          </a:p>
        </p:txBody>
      </p:sp>
      <p:pic>
        <p:nvPicPr>
          <p:cNvPr id="329" name="Google Shape;329;p13" title="Τα μυστικά για την κατασκευή ενός καλού χαρταετού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789075" y="3764625"/>
            <a:ext cx="3151600" cy="2363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9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4"/>
          <p:cNvSpPr txBox="1"/>
          <p:nvPr/>
        </p:nvSpPr>
        <p:spPr>
          <a:xfrm>
            <a:off x="119062" y="115887"/>
            <a:ext cx="11880850" cy="6626225"/>
          </a:xfrm>
          <a:prstGeom prst="rect">
            <a:avLst/>
          </a:prstGeom>
          <a:noFill/>
          <a:ln cap="flat" cmpd="thickThin" w="28575">
            <a:solidFill>
              <a:srgbClr val="00808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5" name="Google Shape;335;p14"/>
          <p:cNvSpPr/>
          <p:nvPr/>
        </p:nvSpPr>
        <p:spPr>
          <a:xfrm>
            <a:off x="2711450" y="82550"/>
            <a:ext cx="6769100" cy="719137"/>
          </a:xfrm>
          <a:prstGeom prst="roundRect">
            <a:avLst>
              <a:gd fmla="val 16667" name="adj"/>
            </a:avLst>
          </a:prstGeom>
          <a:solidFill>
            <a:srgbClr val="008080"/>
          </a:solidFill>
          <a:ln cap="flat" cmpd="thickThin" w="12700">
            <a:solidFill>
              <a:srgbClr val="34AC8B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dir="5400000" dist="50800">
              <a:srgbClr val="000000">
                <a:alpha val="4274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6" name="Google Shape;336;p14"/>
          <p:cNvSpPr/>
          <p:nvPr/>
        </p:nvSpPr>
        <p:spPr>
          <a:xfrm>
            <a:off x="4894867" y="116632"/>
            <a:ext cx="2402261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alibri"/>
              <a:buNone/>
            </a:pPr>
            <a:r>
              <a:rPr b="1" i="0" lang="el-GR" sz="3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Χαρταετός!!!</a:t>
            </a:r>
            <a:endParaRPr/>
          </a:p>
        </p:txBody>
      </p:sp>
      <p:pic>
        <p:nvPicPr>
          <p:cNvPr id="337" name="Google Shape;337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68450" y="87312"/>
            <a:ext cx="1062037" cy="979487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14"/>
          <p:cNvSpPr txBox="1"/>
          <p:nvPr/>
        </p:nvSpPr>
        <p:spPr>
          <a:xfrm>
            <a:off x="1774825" y="2614612"/>
            <a:ext cx="9209087" cy="3786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Noto Sans Symbols"/>
              <a:buChar char="⮚"/>
            </a:pPr>
            <a:r>
              <a:rPr b="0" i="0" lang="el-GR" sz="200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Στην χώρα μας, πέρα από την κλασσική ονομασία χαρταετός, στη </a:t>
            </a:r>
            <a:r>
              <a:rPr b="1" i="0" lang="el-GR" sz="200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Θράκη</a:t>
            </a:r>
            <a:r>
              <a:rPr b="0" i="0" lang="el-GR" sz="200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τον λένε και πετάκι, ενώ στα </a:t>
            </a:r>
            <a:r>
              <a:rPr b="1" i="0" lang="el-GR" sz="200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Επτάνησα</a:t>
            </a:r>
            <a:r>
              <a:rPr b="0" i="0" lang="el-GR" sz="200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και φύσουνα.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Noto Sans Symbols"/>
              <a:buChar char="⮚"/>
            </a:pPr>
            <a:r>
              <a:rPr b="0" i="0" lang="el-GR" sz="200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Στην </a:t>
            </a:r>
            <a:r>
              <a:rPr b="1" i="0" lang="el-GR" sz="200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Αγγλία</a:t>
            </a:r>
            <a:r>
              <a:rPr b="0" i="0" lang="el-GR" sz="200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, ονομάζεται kite, το οποίο είναι το όνομα ενός υπέροχου πουλιού.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Noto Sans Symbols"/>
              <a:buChar char="⮚"/>
            </a:pPr>
            <a:r>
              <a:rPr b="0" i="0" lang="el-GR" sz="200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Στην </a:t>
            </a:r>
            <a:r>
              <a:rPr b="1" i="0" lang="el-GR" sz="200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Ιαπωνία</a:t>
            </a:r>
            <a:r>
              <a:rPr b="0" i="0" lang="el-GR" sz="200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, τάκο που σημαίνει χταπόδι και έχει να κάνει με τους πολλούς σπάγγους που κρέμονται από αυτόν.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Noto Sans Symbols"/>
              <a:buChar char="⮚"/>
            </a:pPr>
            <a:r>
              <a:rPr b="0" i="0" lang="el-GR" sz="200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Στο </a:t>
            </a:r>
            <a:r>
              <a:rPr b="1" i="0" lang="el-GR" sz="200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Μεξικό</a:t>
            </a:r>
            <a:r>
              <a:rPr b="0" i="0" lang="el-GR" sz="200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 τον ονομάζουν papalote που σημαίνει πεταλούδα.</a:t>
            </a:r>
            <a:endParaRPr/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>
              <a:solidFill>
                <a:srgbClr val="00206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2857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000"/>
              <a:buFont typeface="Noto Sans Symbols"/>
              <a:buChar char="⮚"/>
            </a:pPr>
            <a:r>
              <a:rPr b="0" i="0" lang="el-GR" sz="200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Στη </a:t>
            </a:r>
            <a:r>
              <a:rPr b="1" i="0" lang="el-GR" sz="200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Γερμανία</a:t>
            </a:r>
            <a:r>
              <a:rPr b="0" i="0" lang="el-GR" sz="2000" u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, Drachen που σημαίνει δράκος.</a:t>
            </a:r>
            <a:endParaRPr/>
          </a:p>
        </p:txBody>
      </p:sp>
      <p:sp>
        <p:nvSpPr>
          <p:cNvPr id="339" name="Google Shape;339;p14"/>
          <p:cNvSpPr/>
          <p:nvPr/>
        </p:nvSpPr>
        <p:spPr>
          <a:xfrm>
            <a:off x="1887168" y="1161496"/>
            <a:ext cx="8801640" cy="10772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Calibri"/>
              <a:buNone/>
            </a:pPr>
            <a:r>
              <a:rPr b="1" i="0" lang="el-GR" sz="3200" u="none" cap="none" strike="noStrik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Θέλεις να μάθεις πώς λένε τον χαρταετό σε άλλες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200"/>
              <a:buFont typeface="Calibri"/>
              <a:buNone/>
            </a:pPr>
            <a:r>
              <a:rPr b="1" i="0" lang="el-GR" sz="3200" u="none" cap="none" strike="noStrike">
                <a:solidFill>
                  <a:schemeClr val="accent4"/>
                </a:solidFill>
                <a:latin typeface="Calibri"/>
                <a:ea typeface="Calibri"/>
                <a:cs typeface="Calibri"/>
                <a:sym typeface="Calibri"/>
              </a:rPr>
              <a:t>περιοχές της χώρας μας αλλά και σε άλλες χώρες;</a:t>
            </a:r>
            <a:endParaRPr/>
          </a:p>
        </p:txBody>
      </p:sp>
      <p:pic>
        <p:nvPicPr>
          <p:cNvPr id="340" name="Google Shape;340;p1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815638" y="4324350"/>
            <a:ext cx="1073150" cy="765175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341" name="Google Shape;341;p1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391400" y="5805488"/>
            <a:ext cx="1262063" cy="833437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342" name="Google Shape;342;p1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9120188" y="5145088"/>
            <a:ext cx="1044575" cy="903287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343" name="Google Shape;343;p1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9929813" y="3284538"/>
            <a:ext cx="1771650" cy="752475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Καθαρά Δευτέρα: Τι γιορτάζουμε-Ποια είναι τα έθιμα σε όλη την Ελλάδα" id="349" name="Google Shape;349;gc6d5b18bcb_186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65250" y="34775"/>
            <a:ext cx="9771350" cy="6788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4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Καθαρά Δευτέρα: Μέρη για να κάνετε κούλουμα-Πού έχουν προγραμματιστεί  εκδηλώσεις - Νέα Σμύρνη Ζωντανά | Ό,τι συμβαίνει στη Νέα Σμύρνη...Ανεβαίνει!" id="355" name="Google Shape;355;gc6d5b18bcb_186_52"/>
          <p:cNvPicPr preferRelativeResize="0"/>
          <p:nvPr/>
        </p:nvPicPr>
        <p:blipFill rotWithShape="1">
          <a:blip r:embed="rId3">
            <a:alphaModFix/>
          </a:blip>
          <a:srcRect b="11433" l="4740" r="15982" t="0"/>
          <a:stretch/>
        </p:blipFill>
        <p:spPr>
          <a:xfrm>
            <a:off x="1145975" y="161150"/>
            <a:ext cx="10367576" cy="6535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15"/>
          <p:cNvSpPr txBox="1"/>
          <p:nvPr/>
        </p:nvSpPr>
        <p:spPr>
          <a:xfrm>
            <a:off x="119062" y="115887"/>
            <a:ext cx="11880850" cy="6626225"/>
          </a:xfrm>
          <a:prstGeom prst="rect">
            <a:avLst/>
          </a:prstGeom>
          <a:noFill/>
          <a:ln cap="flat" cmpd="thickThin" w="28575">
            <a:solidFill>
              <a:srgbClr val="00808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1" name="Google Shape;361;p15"/>
          <p:cNvSpPr/>
          <p:nvPr/>
        </p:nvSpPr>
        <p:spPr>
          <a:xfrm>
            <a:off x="1043310" y="1772816"/>
            <a:ext cx="10105379" cy="2808312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>
                  <a:noFill/>
                </a:ln>
                <a:noFill/>
                <a:latin typeface="Calibri"/>
              </a:rPr>
              <a:t>Ας δούμε φωτογραφίες από το πέταγμα του χαρταετού</a:t>
            </a:r>
            <a:br>
              <a:rPr b="1" i="0">
                <a:ln>
                  <a:noFill/>
                </a:ln>
                <a:noFill/>
                <a:latin typeface="Calibri"/>
              </a:rPr>
            </a:br>
            <a:r>
              <a:rPr b="1" i="0">
                <a:ln>
                  <a:noFill/>
                </a:ln>
                <a:noFill/>
                <a:latin typeface="Calibri"/>
              </a:rPr>
              <a:t> σε διάφορες χώρες του κόσμου!!!</a:t>
            </a:r>
          </a:p>
        </p:txBody>
      </p:sp>
      <p:pic>
        <p:nvPicPr>
          <p:cNvPr id="362" name="Google Shape;362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291975" y="501375"/>
            <a:ext cx="8487450" cy="598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16"/>
          <p:cNvSpPr/>
          <p:nvPr/>
        </p:nvSpPr>
        <p:spPr>
          <a:xfrm>
            <a:off x="1487488" y="259490"/>
            <a:ext cx="9661201" cy="648072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>
                  <a:noFill/>
                </a:ln>
                <a:noFill/>
                <a:latin typeface="Calibri"/>
              </a:rPr>
              <a:t>Κίνα – Weifang International Kite Festival !!!</a:t>
            </a:r>
          </a:p>
        </p:txBody>
      </p:sp>
      <p:sp>
        <p:nvSpPr>
          <p:cNvPr id="368" name="Google Shape;368;p16"/>
          <p:cNvSpPr/>
          <p:nvPr/>
        </p:nvSpPr>
        <p:spPr>
          <a:xfrm>
            <a:off x="2999656" y="272815"/>
            <a:ext cx="5544616" cy="584775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>
                  <a:noFill/>
                </a:ln>
                <a:noFill/>
                <a:latin typeface="Calibri"/>
              </a:rPr>
              <a:t>Ιαπωνία – Kodomo-no-hi!!!</a:t>
            </a:r>
          </a:p>
        </p:txBody>
      </p:sp>
      <p:pic>
        <p:nvPicPr>
          <p:cNvPr descr="Εικόνα που περιέχει κτίριο, αρκετά, αποβάθρα&#10;&#10;Περιγραφή που δημιουργήθηκε αυτόματα" id="369" name="Google Shape;369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90600" y="857600"/>
            <a:ext cx="8952999" cy="5248350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16"/>
          <p:cNvSpPr/>
          <p:nvPr/>
        </p:nvSpPr>
        <p:spPr>
          <a:xfrm>
            <a:off x="3578056" y="123845"/>
            <a:ext cx="4944135" cy="753522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>
                  <a:noFill/>
                </a:ln>
                <a:noFill/>
                <a:latin typeface="Calibri"/>
              </a:rPr>
              <a:t>Πακιστάν – Basant!!!</a:t>
            </a:r>
          </a:p>
        </p:txBody>
      </p:sp>
      <p:sp>
        <p:nvSpPr>
          <p:cNvPr id="371" name="Google Shape;371;p16"/>
          <p:cNvSpPr/>
          <p:nvPr/>
        </p:nvSpPr>
        <p:spPr>
          <a:xfrm>
            <a:off x="2418245" y="186389"/>
            <a:ext cx="7760306" cy="662500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>
                  <a:noFill/>
                </a:ln>
                <a:noFill/>
                <a:latin typeface="Calibri"/>
              </a:rPr>
              <a:t>Γαλλία – Berck-sur-Mer International Kite Festival!!!</a:t>
            </a:r>
          </a:p>
        </p:txBody>
      </p:sp>
      <p:sp>
        <p:nvSpPr>
          <p:cNvPr id="372" name="Google Shape;372;p16"/>
          <p:cNvSpPr/>
          <p:nvPr/>
        </p:nvSpPr>
        <p:spPr>
          <a:xfrm>
            <a:off x="3298273" y="311076"/>
            <a:ext cx="6221030" cy="661454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>
                  <a:noFill/>
                </a:ln>
                <a:noFill/>
                <a:latin typeface="Calibri"/>
              </a:rPr>
              <a:t>Ελλάδα – Καθαρά Δευτέρα!!!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2"/>
          <p:cNvSpPr txBox="1"/>
          <p:nvPr/>
        </p:nvSpPr>
        <p:spPr>
          <a:xfrm>
            <a:off x="119062" y="115887"/>
            <a:ext cx="11880850" cy="6626225"/>
          </a:xfrm>
          <a:prstGeom prst="rect">
            <a:avLst/>
          </a:prstGeom>
          <a:noFill/>
          <a:ln cap="flat" cmpd="thickThin" w="28575">
            <a:solidFill>
              <a:srgbClr val="00808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2"/>
          <p:cNvSpPr/>
          <p:nvPr/>
        </p:nvSpPr>
        <p:spPr>
          <a:xfrm>
            <a:off x="2711450" y="82550"/>
            <a:ext cx="6769100" cy="719137"/>
          </a:xfrm>
          <a:prstGeom prst="roundRect">
            <a:avLst>
              <a:gd fmla="val 16667" name="adj"/>
            </a:avLst>
          </a:prstGeom>
          <a:solidFill>
            <a:srgbClr val="008080"/>
          </a:solidFill>
          <a:ln cap="flat" cmpd="thickThin" w="12700">
            <a:solidFill>
              <a:srgbClr val="34AC8B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dir="5400000" dist="50800">
              <a:srgbClr val="000000">
                <a:alpha val="4274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1" name="Google Shape;171;p2"/>
          <p:cNvSpPr/>
          <p:nvPr/>
        </p:nvSpPr>
        <p:spPr>
          <a:xfrm>
            <a:off x="3854521" y="116632"/>
            <a:ext cx="4482957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alibri"/>
              <a:buNone/>
            </a:pPr>
            <a:r>
              <a:rPr b="1" i="0" lang="el-GR" sz="3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Σημαντικές πληροφορίες</a:t>
            </a:r>
            <a:endParaRPr/>
          </a:p>
        </p:txBody>
      </p:sp>
      <p:pic>
        <p:nvPicPr>
          <p:cNvPr id="172" name="Google Shape;172;p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7487" y="973137"/>
            <a:ext cx="3725862" cy="3468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140175" y="1073938"/>
            <a:ext cx="3071812" cy="2116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854537" y="3324000"/>
            <a:ext cx="3602037" cy="2878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568450" y="87312"/>
            <a:ext cx="1062037" cy="979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"/>
          <p:cNvPicPr preferRelativeResize="0"/>
          <p:nvPr/>
        </p:nvPicPr>
        <p:blipFill rotWithShape="1">
          <a:blip r:embed="rId8">
            <a:alphaModFix/>
          </a:blip>
          <a:srcRect b="0" l="12923" r="10947" t="0"/>
          <a:stretch/>
        </p:blipFill>
        <p:spPr>
          <a:xfrm>
            <a:off x="6744072" y="-2852397"/>
            <a:ext cx="2833990" cy="27363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0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FE2F3"/>
        </a:solidFill>
      </p:bgPr>
    </p:bg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Εικόνα που περιέχει ουρανός, υπαίθριος, στολισμένος, πολύχρωμος&#10;&#10;Περιγραφή που δημιουργήθηκε αυτόματα" id="378" name="Google Shape;378;gc6d5b18bcb_186_6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33850" y="608800"/>
            <a:ext cx="8970900" cy="5917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Εικόνα που περιέχει χλόη, ουρανός, χαρταετός, υπαίθριος&#10;&#10;Περιγραφή που δημιουργήθηκε αυτόματα" id="384" name="Google Shape;384;gc6d5b18bcb_186_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36625" y="376025"/>
            <a:ext cx="6924274" cy="628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Εικόνα που περιέχει άτομο, υπαίθριος, πέταγμα, άτομα&#10;&#10;Περιγραφή που δημιουργήθηκε αυτόματα" id="390" name="Google Shape;390;gc6d5b18bcb_186_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177300" y="268600"/>
            <a:ext cx="7822750" cy="633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Εικόνα που περιέχει χαρταετός, ουρανός, πέταγμα, υπαίθριος&#10;&#10;Περιγραφή που δημιουργήθηκε αυτόματα" id="396" name="Google Shape;396;gc6d5b18bcb_186_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14525" y="312000"/>
            <a:ext cx="8775349" cy="6546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" name="Google Shape;402;gc6d5b18bcb_186_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52487" y="537912"/>
            <a:ext cx="8389937" cy="55673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Εικόνα που περιέχει χαρταετός, ουρανός, πολύχρωμος, σκι&#10;&#10;Περιγραφή που δημιουργήθηκε αυτόματα" id="408" name="Google Shape;408;gc6d5b18bcb_186_2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27275" y="221348"/>
            <a:ext cx="8374075" cy="6296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Εικόνα που περιέχει ουρανός, αρκετά, σκι&#10;&#10;Περιγραφή που δημιουργήθηκε αυτόματα" id="414" name="Google Shape;414;gc6d5b18bcb_186_2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90775" y="255075"/>
            <a:ext cx="8364051" cy="669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Εικόνα που περιέχει ουρανός, υπαίθριος, χαρταετός, πέταγμα&#10;&#10;Περιγραφή που δημιουργήθηκε αυτόματα" id="420" name="Google Shape;420;gc6d5b18bcb_186_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813673" y="687093"/>
            <a:ext cx="8278430" cy="57211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Εικόνα που περιέχει άτομο, κίτρινο, άτομα, ομάδα&#10;&#10;Περιγραφή που δημιουργήθηκε αυτόματα" id="426" name="Google Shape;426;gc6d5b18bcb_186_4"/>
          <p:cNvPicPr preferRelativeResize="0"/>
          <p:nvPr/>
        </p:nvPicPr>
        <p:blipFill rotWithShape="1">
          <a:blip r:embed="rId3">
            <a:alphaModFix/>
          </a:blip>
          <a:srcRect b="0" l="9901" r="0" t="2496"/>
          <a:stretch/>
        </p:blipFill>
        <p:spPr>
          <a:xfrm>
            <a:off x="2619450" y="89275"/>
            <a:ext cx="6219325" cy="6768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Εικόνα που περιέχει χαρταετός, ουρανός, πολύχρωμος, σκι&#10;&#10;Περιγραφή που δημιουργήθηκε αυτόματα" id="432" name="Google Shape;432;gc6d5b18bcb_186_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08975" y="304400"/>
            <a:ext cx="8977875" cy="655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3"/>
          <p:cNvSpPr txBox="1"/>
          <p:nvPr/>
        </p:nvSpPr>
        <p:spPr>
          <a:xfrm>
            <a:off x="119062" y="115887"/>
            <a:ext cx="11880850" cy="6626225"/>
          </a:xfrm>
          <a:prstGeom prst="rect">
            <a:avLst/>
          </a:prstGeom>
          <a:noFill/>
          <a:ln cap="flat" cmpd="thickThin" w="28575">
            <a:solidFill>
              <a:srgbClr val="00808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p3"/>
          <p:cNvSpPr/>
          <p:nvPr/>
        </p:nvSpPr>
        <p:spPr>
          <a:xfrm>
            <a:off x="2711450" y="82550"/>
            <a:ext cx="6769100" cy="719137"/>
          </a:xfrm>
          <a:prstGeom prst="roundRect">
            <a:avLst>
              <a:gd fmla="val 16667" name="adj"/>
            </a:avLst>
          </a:prstGeom>
          <a:solidFill>
            <a:srgbClr val="008080"/>
          </a:solidFill>
          <a:ln cap="flat" cmpd="thickThin" w="12700">
            <a:solidFill>
              <a:srgbClr val="34AC8B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dir="5400000" dist="50800">
              <a:srgbClr val="000000">
                <a:alpha val="4274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3"/>
          <p:cNvSpPr/>
          <p:nvPr/>
        </p:nvSpPr>
        <p:spPr>
          <a:xfrm>
            <a:off x="4075288" y="116632"/>
            <a:ext cx="4041427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alibri"/>
              <a:buNone/>
            </a:pPr>
            <a:r>
              <a:rPr b="1" i="0" lang="el-GR" sz="3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Σαρακοστιανό τραπέζι</a:t>
            </a:r>
            <a:endParaRPr/>
          </a:p>
        </p:txBody>
      </p:sp>
      <p:pic>
        <p:nvPicPr>
          <p:cNvPr id="184" name="Google Shape;184;p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68450" y="87312"/>
            <a:ext cx="1062037" cy="979487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3"/>
          <p:cNvSpPr txBox="1"/>
          <p:nvPr/>
        </p:nvSpPr>
        <p:spPr>
          <a:xfrm>
            <a:off x="2905125" y="738187"/>
            <a:ext cx="6240462" cy="7699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3366"/>
              </a:buClr>
              <a:buSzPts val="4400"/>
              <a:buFont typeface="Calibri"/>
              <a:buNone/>
            </a:pPr>
            <a:r>
              <a:rPr b="0" i="0" lang="el-GR" sz="4400" u="none">
                <a:solidFill>
                  <a:srgbClr val="003366"/>
                </a:solidFill>
                <a:latin typeface="Calibri"/>
                <a:ea typeface="Calibri"/>
                <a:cs typeface="Calibri"/>
                <a:sym typeface="Calibri"/>
              </a:rPr>
              <a:t>Τι σημαίνει όμως νηστεία;</a:t>
            </a:r>
            <a:endParaRPr/>
          </a:p>
        </p:txBody>
      </p:sp>
      <p:pic>
        <p:nvPicPr>
          <p:cNvPr id="186" name="Google Shape;186;p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71462" y="1404937"/>
            <a:ext cx="4303712" cy="37607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372350" y="1425575"/>
            <a:ext cx="4498975" cy="2938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534400" y="4430712"/>
            <a:ext cx="3235325" cy="215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3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5891212" y="4160837"/>
            <a:ext cx="2609850" cy="2343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" name="Google Shape;190;p3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040187" y="3249612"/>
            <a:ext cx="2678112" cy="1323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3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2995612" y="4779962"/>
            <a:ext cx="2981325" cy="1860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3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279400" y="5105400"/>
            <a:ext cx="2414587" cy="1562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3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4846637" y="1671637"/>
            <a:ext cx="2260600" cy="1562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#ppt_y+1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1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17"/>
          <p:cNvSpPr txBox="1"/>
          <p:nvPr/>
        </p:nvSpPr>
        <p:spPr>
          <a:xfrm>
            <a:off x="119062" y="115887"/>
            <a:ext cx="11880850" cy="6626225"/>
          </a:xfrm>
          <a:prstGeom prst="rect">
            <a:avLst/>
          </a:prstGeom>
          <a:noFill/>
          <a:ln cap="flat" cmpd="thickThin" w="28575">
            <a:solidFill>
              <a:srgbClr val="00808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38" name="Google Shape;438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07987" y="390525"/>
            <a:ext cx="2667000" cy="3038475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17"/>
          <p:cNvSpPr/>
          <p:nvPr/>
        </p:nvSpPr>
        <p:spPr>
          <a:xfrm>
            <a:off x="2927648" y="260648"/>
            <a:ext cx="7753148" cy="1754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9593"/>
              </a:buClr>
              <a:buSzPts val="5400"/>
              <a:buFont typeface="Calibri"/>
              <a:buNone/>
            </a:pPr>
            <a:r>
              <a:rPr b="1" i="0" lang="el-GR" sz="5400" u="none" cap="none" strike="noStrike">
                <a:solidFill>
                  <a:srgbClr val="379593"/>
                </a:solidFill>
                <a:latin typeface="Calibri"/>
                <a:ea typeface="Calibri"/>
                <a:cs typeface="Calibri"/>
                <a:sym typeface="Calibri"/>
              </a:rPr>
              <a:t>Και κάτι σημαντικό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79593"/>
              </a:buClr>
              <a:buSzPts val="5400"/>
              <a:buFont typeface="Calibri"/>
              <a:buNone/>
            </a:pPr>
            <a:r>
              <a:rPr b="1" i="0" lang="el-GR" sz="5400" u="none" cap="none" strike="noStrike">
                <a:solidFill>
                  <a:srgbClr val="379593"/>
                </a:solidFill>
                <a:latin typeface="Calibri"/>
                <a:ea typeface="Calibri"/>
                <a:cs typeface="Calibri"/>
                <a:sym typeface="Calibri"/>
              </a:rPr>
              <a:t>που πρέπει να θυμάσαι!!!</a:t>
            </a:r>
            <a:endParaRPr/>
          </a:p>
        </p:txBody>
      </p:sp>
      <p:sp>
        <p:nvSpPr>
          <p:cNvPr id="440" name="Google Shape;440;p17"/>
          <p:cNvSpPr txBox="1"/>
          <p:nvPr/>
        </p:nvSpPr>
        <p:spPr>
          <a:xfrm>
            <a:off x="2228850" y="2311400"/>
            <a:ext cx="9150350" cy="138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b="0" i="0" lang="el-GR" sz="28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Όταν πετάμε χαρταετό πρέπει </a:t>
            </a:r>
            <a:r>
              <a:rPr b="0" i="0" lang="el-GR" sz="2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πάντα</a:t>
            </a:r>
            <a:r>
              <a:rPr b="0" i="0" lang="el-GR" sz="28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να ελέγχουμε το χώρο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b="0" i="0" lang="el-GR" sz="28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ώστε να μην υπάρχουν κοντά ηλεκτροφόρα καλώδια της ΔΕΗ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b="0" i="0" lang="el-GR" sz="28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γιατί υπάρχει ΜΕΓΑΛΟΣ ΚΙΝΔΥΝΟΣ για ηλεκτροπληξία!!!</a:t>
            </a:r>
            <a:endParaRPr/>
          </a:p>
        </p:txBody>
      </p:sp>
      <p:pic>
        <p:nvPicPr>
          <p:cNvPr id="441" name="Google Shape;441;p1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62989" y="3830989"/>
            <a:ext cx="5314898" cy="2808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1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321813" y="3872939"/>
            <a:ext cx="5266871" cy="2724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" name="Google Shape;447;p1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19612" y="4637087"/>
            <a:ext cx="3192462" cy="2189162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p18"/>
          <p:cNvSpPr/>
          <p:nvPr/>
        </p:nvSpPr>
        <p:spPr>
          <a:xfrm>
            <a:off x="2855640" y="539727"/>
            <a:ext cx="7200799" cy="2117775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>
                  <a:noFill/>
                </a:ln>
                <a:noFill/>
                <a:latin typeface="Arial"/>
              </a:rPr>
              <a:t>Και τώρα ας παίξουμε!!! </a:t>
            </a:r>
          </a:p>
        </p:txBody>
      </p:sp>
      <p:pic>
        <p:nvPicPr>
          <p:cNvPr id="449" name="Google Shape;449;p1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071812" y="3213100"/>
            <a:ext cx="1757362" cy="265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1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960000">
            <a:off x="7097712" y="3836987"/>
            <a:ext cx="1471612" cy="2359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19"/>
          <p:cNvSpPr txBox="1"/>
          <p:nvPr/>
        </p:nvSpPr>
        <p:spPr>
          <a:xfrm>
            <a:off x="119062" y="115887"/>
            <a:ext cx="11880850" cy="6626225"/>
          </a:xfrm>
          <a:prstGeom prst="rect">
            <a:avLst/>
          </a:prstGeom>
          <a:noFill/>
          <a:ln cap="flat" cmpd="thickThin" w="28575">
            <a:solidFill>
              <a:srgbClr val="00808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6" name="Google Shape;456;p19"/>
          <p:cNvSpPr/>
          <p:nvPr/>
        </p:nvSpPr>
        <p:spPr>
          <a:xfrm>
            <a:off x="2782887" y="82550"/>
            <a:ext cx="7129462" cy="576262"/>
          </a:xfrm>
          <a:prstGeom prst="roundRect">
            <a:avLst>
              <a:gd fmla="val 16667" name="adj"/>
            </a:avLst>
          </a:prstGeom>
          <a:solidFill>
            <a:srgbClr val="C8CDE5"/>
          </a:solidFill>
          <a:ln cap="flat" cmpd="thickThin" w="12700">
            <a:solidFill>
              <a:srgbClr val="34AC8B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dir="5400000" dist="50800">
              <a:srgbClr val="000000">
                <a:alpha val="4274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57" name="Google Shape;457;p19"/>
          <p:cNvSpPr/>
          <p:nvPr/>
        </p:nvSpPr>
        <p:spPr>
          <a:xfrm>
            <a:off x="2639616" y="96925"/>
            <a:ext cx="7128792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2800"/>
              <a:buFont typeface="Calibri"/>
              <a:buNone/>
            </a:pPr>
            <a:r>
              <a:rPr b="1" i="0" lang="el-GR" sz="2800" u="none" cap="none" strike="noStrike">
                <a:solidFill>
                  <a:srgbClr val="FEFEFE"/>
                </a:solidFill>
                <a:latin typeface="Calibri"/>
                <a:ea typeface="Calibri"/>
                <a:cs typeface="Calibri"/>
                <a:sym typeface="Calibri"/>
              </a:rPr>
              <a:t>Ποια είναι η σωστή σκιά του χαρταετού;</a:t>
            </a:r>
            <a:endParaRPr/>
          </a:p>
        </p:txBody>
      </p:sp>
      <p:pic>
        <p:nvPicPr>
          <p:cNvPr id="458" name="Google Shape;458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016500" y="909637"/>
            <a:ext cx="1779587" cy="2519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1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545512" y="4149725"/>
            <a:ext cx="1781175" cy="2541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1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054600" y="4149725"/>
            <a:ext cx="1781175" cy="2535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p1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343025" y="4054475"/>
            <a:ext cx="1781175" cy="25193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65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20"/>
          <p:cNvSpPr txBox="1"/>
          <p:nvPr/>
        </p:nvSpPr>
        <p:spPr>
          <a:xfrm>
            <a:off x="119062" y="115887"/>
            <a:ext cx="11880850" cy="6626225"/>
          </a:xfrm>
          <a:prstGeom prst="rect">
            <a:avLst/>
          </a:prstGeom>
          <a:noFill/>
          <a:ln cap="flat" cmpd="thickThin" w="28575">
            <a:solidFill>
              <a:srgbClr val="00808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7" name="Google Shape;467;p20"/>
          <p:cNvSpPr/>
          <p:nvPr/>
        </p:nvSpPr>
        <p:spPr>
          <a:xfrm>
            <a:off x="2562225" y="82550"/>
            <a:ext cx="6992937" cy="619125"/>
          </a:xfrm>
          <a:prstGeom prst="roundRect">
            <a:avLst>
              <a:gd fmla="val 16667" name="adj"/>
            </a:avLst>
          </a:prstGeom>
          <a:solidFill>
            <a:srgbClr val="C8CDE5"/>
          </a:solidFill>
          <a:ln cap="flat" cmpd="thickThin" w="12700">
            <a:solidFill>
              <a:srgbClr val="34AC8B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dir="5400000" dist="50800">
              <a:srgbClr val="000000">
                <a:alpha val="4274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8" name="Google Shape;468;p20"/>
          <p:cNvSpPr/>
          <p:nvPr/>
        </p:nvSpPr>
        <p:spPr>
          <a:xfrm>
            <a:off x="2637138" y="116632"/>
            <a:ext cx="6917728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3200"/>
              <a:buFont typeface="Calibri"/>
              <a:buNone/>
            </a:pPr>
            <a:r>
              <a:rPr b="1" i="0" lang="el-GR" sz="3200" u="none" cap="none" strike="noStrike">
                <a:solidFill>
                  <a:srgbClr val="FEFEFE"/>
                </a:solidFill>
                <a:latin typeface="Calibri"/>
                <a:ea typeface="Calibri"/>
                <a:cs typeface="Calibri"/>
                <a:sym typeface="Calibri"/>
              </a:rPr>
              <a:t>Πόσα φιογκάκια έχει κάθε χαρταετός;</a:t>
            </a:r>
            <a:endParaRPr/>
          </a:p>
        </p:txBody>
      </p:sp>
      <p:pic>
        <p:nvPicPr>
          <p:cNvPr id="469" name="Google Shape;469;p20"/>
          <p:cNvPicPr preferRelativeResize="0"/>
          <p:nvPr/>
        </p:nvPicPr>
        <p:blipFill rotWithShape="1">
          <a:blip r:embed="rId4">
            <a:alphaModFix/>
          </a:blip>
          <a:srcRect b="0" l="0" r="0" t="70498"/>
          <a:stretch/>
        </p:blipFill>
        <p:spPr>
          <a:xfrm>
            <a:off x="5372100" y="3133725"/>
            <a:ext cx="2371725" cy="1754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20"/>
          <p:cNvPicPr preferRelativeResize="0"/>
          <p:nvPr/>
        </p:nvPicPr>
        <p:blipFill rotWithShape="1">
          <a:blip r:embed="rId5">
            <a:alphaModFix/>
          </a:blip>
          <a:srcRect b="0" l="20292" r="0" t="51242"/>
          <a:stretch/>
        </p:blipFill>
        <p:spPr>
          <a:xfrm>
            <a:off x="3567112" y="2547937"/>
            <a:ext cx="1763712" cy="2754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20"/>
          <p:cNvPicPr preferRelativeResize="0"/>
          <p:nvPr/>
        </p:nvPicPr>
        <p:blipFill rotWithShape="1">
          <a:blip r:embed="rId6">
            <a:alphaModFix/>
          </a:blip>
          <a:srcRect b="-1396" l="2386" r="-2385" t="42460"/>
          <a:stretch/>
        </p:blipFill>
        <p:spPr>
          <a:xfrm>
            <a:off x="-246062" y="1903412"/>
            <a:ext cx="2111375" cy="3765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2" name="Google Shape;472;p20"/>
          <p:cNvPicPr preferRelativeResize="0"/>
          <p:nvPr/>
        </p:nvPicPr>
        <p:blipFill rotWithShape="1">
          <a:blip r:embed="rId7">
            <a:alphaModFix/>
          </a:blip>
          <a:srcRect b="0" l="0" r="0" t="61278"/>
          <a:stretch/>
        </p:blipFill>
        <p:spPr>
          <a:xfrm>
            <a:off x="7494587" y="2716212"/>
            <a:ext cx="2652712" cy="251936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3" name="Google Shape;473;p20"/>
          <p:cNvPicPr preferRelativeResize="0"/>
          <p:nvPr/>
        </p:nvPicPr>
        <p:blipFill rotWithShape="1">
          <a:blip r:embed="rId8">
            <a:alphaModFix/>
          </a:blip>
          <a:srcRect b="0" l="0" r="0" t="72973"/>
          <a:stretch/>
        </p:blipFill>
        <p:spPr>
          <a:xfrm>
            <a:off x="1484312" y="3346450"/>
            <a:ext cx="2095500" cy="158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4" name="Google Shape;474;p20"/>
          <p:cNvPicPr preferRelativeResize="0"/>
          <p:nvPr/>
        </p:nvPicPr>
        <p:blipFill rotWithShape="1">
          <a:blip r:embed="rId9">
            <a:alphaModFix/>
          </a:blip>
          <a:srcRect b="0" l="0" r="0" t="43289"/>
          <a:stretch/>
        </p:blipFill>
        <p:spPr>
          <a:xfrm>
            <a:off x="9696450" y="1693862"/>
            <a:ext cx="2125662" cy="367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p2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 rot="-600000">
            <a:off x="8291512" y="1044575"/>
            <a:ext cx="1268412" cy="1763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p20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3771900" y="908050"/>
            <a:ext cx="1266825" cy="176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p20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 rot="-540000">
            <a:off x="1811337" y="1627187"/>
            <a:ext cx="1266825" cy="1763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p20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 rot="900000">
            <a:off x="5975350" y="1530350"/>
            <a:ext cx="1266825" cy="1763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20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 rot="480000">
            <a:off x="282575" y="168275"/>
            <a:ext cx="1266825" cy="1763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p20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 rot="-480000">
            <a:off x="10029825" y="209550"/>
            <a:ext cx="1266825" cy="176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Google Shape;481;p20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2568575" y="5778500"/>
            <a:ext cx="446087" cy="841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2" name="Google Shape;482;p20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6591300" y="5794375"/>
            <a:ext cx="560387" cy="841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3" name="Google Shape;483;p20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3771900" y="5794375"/>
            <a:ext cx="611187" cy="841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4" name="Google Shape;484;p20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9186862" y="5865812"/>
            <a:ext cx="641350" cy="769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5" name="Google Shape;485;p20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7908925" y="5865812"/>
            <a:ext cx="666750" cy="769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6" name="Google Shape;486;p20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5133975" y="5794375"/>
            <a:ext cx="719137" cy="841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21"/>
          <p:cNvSpPr txBox="1"/>
          <p:nvPr/>
        </p:nvSpPr>
        <p:spPr>
          <a:xfrm>
            <a:off x="119062" y="115887"/>
            <a:ext cx="11880850" cy="6626225"/>
          </a:xfrm>
          <a:prstGeom prst="rect">
            <a:avLst/>
          </a:prstGeom>
          <a:noFill/>
          <a:ln cap="flat" cmpd="thickThin" w="28575">
            <a:solidFill>
              <a:srgbClr val="00808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2" name="Google Shape;492;p21"/>
          <p:cNvSpPr/>
          <p:nvPr/>
        </p:nvSpPr>
        <p:spPr>
          <a:xfrm>
            <a:off x="1500187" y="82550"/>
            <a:ext cx="8958262" cy="619125"/>
          </a:xfrm>
          <a:prstGeom prst="roundRect">
            <a:avLst>
              <a:gd fmla="val 16667" name="adj"/>
            </a:avLst>
          </a:prstGeom>
          <a:solidFill>
            <a:srgbClr val="C8CDE5"/>
          </a:solidFill>
          <a:ln cap="flat" cmpd="thickThin" w="12700">
            <a:solidFill>
              <a:srgbClr val="34AC8B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dir="5400000" dist="50800">
              <a:srgbClr val="000000">
                <a:alpha val="4274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3" name="Google Shape;493;p21"/>
          <p:cNvSpPr/>
          <p:nvPr/>
        </p:nvSpPr>
        <p:spPr>
          <a:xfrm>
            <a:off x="1516479" y="123824"/>
            <a:ext cx="8957389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2400"/>
              <a:buFont typeface="Calibri"/>
              <a:buNone/>
            </a:pPr>
            <a:r>
              <a:rPr b="1" i="0" lang="el-GR" sz="2400" u="none" cap="none" strike="noStrike">
                <a:solidFill>
                  <a:srgbClr val="FEFEFE"/>
                </a:solidFill>
                <a:latin typeface="Calibri"/>
                <a:ea typeface="Calibri"/>
                <a:cs typeface="Calibri"/>
                <a:sym typeface="Calibri"/>
              </a:rPr>
              <a:t>Οι αριθμοί έφυγαν. Μπορείς να τους βάλεις πίσω στη θέση τους;</a:t>
            </a:r>
            <a:endParaRPr/>
          </a:p>
        </p:txBody>
      </p:sp>
      <p:pic>
        <p:nvPicPr>
          <p:cNvPr id="494" name="Google Shape;494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rot="-1740000">
            <a:off x="3392487" y="666750"/>
            <a:ext cx="1895475" cy="2132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495" name="Google Shape;495;p2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000375" y="2133600"/>
            <a:ext cx="7383462" cy="4505325"/>
          </a:xfrm>
          <a:prstGeom prst="rect">
            <a:avLst/>
          </a:prstGeom>
          <a:noFill/>
          <a:ln>
            <a:noFill/>
          </a:ln>
        </p:spPr>
      </p:pic>
      <p:sp>
        <p:nvSpPr>
          <p:cNvPr id="496" name="Google Shape;496;p21"/>
          <p:cNvSpPr txBox="1"/>
          <p:nvPr/>
        </p:nvSpPr>
        <p:spPr>
          <a:xfrm>
            <a:off x="5580062" y="2886075"/>
            <a:ext cx="534987" cy="9239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b="0" i="0" lang="el-GR" sz="5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/>
          </a:p>
        </p:txBody>
      </p:sp>
      <p:sp>
        <p:nvSpPr>
          <p:cNvPr id="497" name="Google Shape;497;p21"/>
          <p:cNvSpPr txBox="1"/>
          <p:nvPr/>
        </p:nvSpPr>
        <p:spPr>
          <a:xfrm>
            <a:off x="8172450" y="2495550"/>
            <a:ext cx="534987" cy="9239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b="0" i="0" lang="el-GR" sz="5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/>
          </a:p>
        </p:txBody>
      </p:sp>
      <p:sp>
        <p:nvSpPr>
          <p:cNvPr id="498" name="Google Shape;498;p21"/>
          <p:cNvSpPr txBox="1"/>
          <p:nvPr/>
        </p:nvSpPr>
        <p:spPr>
          <a:xfrm>
            <a:off x="9359900" y="2708275"/>
            <a:ext cx="536575" cy="9239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b="0" i="0" lang="el-GR" sz="5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/>
          </a:p>
        </p:txBody>
      </p:sp>
      <p:sp>
        <p:nvSpPr>
          <p:cNvPr id="499" name="Google Shape;499;p21"/>
          <p:cNvSpPr txBox="1"/>
          <p:nvPr/>
        </p:nvSpPr>
        <p:spPr>
          <a:xfrm>
            <a:off x="8440737" y="4905375"/>
            <a:ext cx="536575" cy="9223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b="0" i="0" lang="el-GR" sz="5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/>
          </a:p>
        </p:txBody>
      </p:sp>
      <p:sp>
        <p:nvSpPr>
          <p:cNvPr id="500" name="Google Shape;500;p21"/>
          <p:cNvSpPr txBox="1"/>
          <p:nvPr/>
        </p:nvSpPr>
        <p:spPr>
          <a:xfrm>
            <a:off x="3503612" y="5378450"/>
            <a:ext cx="755650" cy="7683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b="0" i="0" lang="el-GR" sz="4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</a:t>
            </a:r>
            <a:endParaRPr/>
          </a:p>
        </p:txBody>
      </p:sp>
      <p:sp>
        <p:nvSpPr>
          <p:cNvPr id="501" name="Google Shape;501;p21"/>
          <p:cNvSpPr txBox="1"/>
          <p:nvPr/>
        </p:nvSpPr>
        <p:spPr>
          <a:xfrm>
            <a:off x="6096000" y="4718050"/>
            <a:ext cx="534987" cy="92233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b="0" i="0" lang="el-GR" sz="5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r>
            <a:endParaRPr/>
          </a:p>
        </p:txBody>
      </p:sp>
      <p:pic>
        <p:nvPicPr>
          <p:cNvPr id="502" name="Google Shape;502;p2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027987" y="719137"/>
            <a:ext cx="1243012" cy="151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3" name="Google Shape;503;p21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15900" y="1547812"/>
            <a:ext cx="1243012" cy="151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4" name="Google Shape;504;p21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083300" y="1223962"/>
            <a:ext cx="1244600" cy="151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p21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692275" y="792162"/>
            <a:ext cx="1243012" cy="1517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22"/>
          <p:cNvSpPr txBox="1"/>
          <p:nvPr/>
        </p:nvSpPr>
        <p:spPr>
          <a:xfrm>
            <a:off x="119062" y="115887"/>
            <a:ext cx="11880850" cy="6626225"/>
          </a:xfrm>
          <a:prstGeom prst="rect">
            <a:avLst/>
          </a:prstGeom>
          <a:noFill/>
          <a:ln cap="flat" cmpd="thickThin" w="28575">
            <a:solidFill>
              <a:srgbClr val="00808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1" name="Google Shape;511;p22"/>
          <p:cNvSpPr/>
          <p:nvPr/>
        </p:nvSpPr>
        <p:spPr>
          <a:xfrm>
            <a:off x="1928812" y="115887"/>
            <a:ext cx="8451850" cy="954087"/>
          </a:xfrm>
          <a:prstGeom prst="roundRect">
            <a:avLst>
              <a:gd fmla="val 16667" name="adj"/>
            </a:avLst>
          </a:prstGeom>
          <a:solidFill>
            <a:srgbClr val="C8CDE5"/>
          </a:solidFill>
          <a:ln cap="flat" cmpd="thickThin" w="12700">
            <a:solidFill>
              <a:srgbClr val="34AC8B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dir="5400000" dist="50800">
              <a:srgbClr val="000000">
                <a:alpha val="4274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2" name="Google Shape;512;p22"/>
          <p:cNvSpPr/>
          <p:nvPr/>
        </p:nvSpPr>
        <p:spPr>
          <a:xfrm>
            <a:off x="1928734" y="144950"/>
            <a:ext cx="8452639" cy="95410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2800"/>
              <a:buFont typeface="Calibri"/>
              <a:buNone/>
            </a:pPr>
            <a:r>
              <a:rPr b="1" i="0" lang="el-GR" sz="2800" u="none" cap="none" strike="noStrike">
                <a:solidFill>
                  <a:srgbClr val="FEFEFE"/>
                </a:solidFill>
                <a:latin typeface="Calibri"/>
                <a:ea typeface="Calibri"/>
                <a:cs typeface="Calibri"/>
                <a:sym typeface="Calibri"/>
              </a:rPr>
              <a:t>Κύκλωσε τις λέξεις που αρχίζουν με την ίδια φωνούλα με τον χαρταετό;</a:t>
            </a:r>
            <a:endParaRPr/>
          </a:p>
        </p:txBody>
      </p:sp>
      <p:pic>
        <p:nvPicPr>
          <p:cNvPr id="513" name="Google Shape;513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43300" y="1889125"/>
            <a:ext cx="1600200" cy="93345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514" name="Google Shape;514;p2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082213" y="4048125"/>
            <a:ext cx="1466850" cy="221615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515" name="Google Shape;515;p2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670675" y="4981575"/>
            <a:ext cx="1652588" cy="1423988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516" name="Google Shape;516;p22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85800" y="4203700"/>
            <a:ext cx="1874837" cy="137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p22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416800" y="2409825"/>
            <a:ext cx="1441450" cy="1260475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518" name="Google Shape;518;p22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859338" y="3500438"/>
            <a:ext cx="1509712" cy="914400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519" name="Google Shape;519;p22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9912350" y="1758950"/>
            <a:ext cx="1343025" cy="814388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520" name="Google Shape;520;p22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3271838" y="5467350"/>
            <a:ext cx="1071562" cy="1076325"/>
          </a:xfrm>
          <a:prstGeom prst="rect">
            <a:avLst/>
          </a:prstGeom>
          <a:noFill/>
          <a:ln>
            <a:noFill/>
          </a:ln>
          <a:effectLst>
            <a:outerShdw blurRad="292100" rotWithShape="0" algn="tl" dir="2700000" dist="139700">
              <a:srgbClr val="333333">
                <a:alpha val="64705"/>
              </a:srgbClr>
            </a:outerShdw>
          </a:effectLst>
        </p:spPr>
      </p:pic>
      <p:pic>
        <p:nvPicPr>
          <p:cNvPr id="521" name="Google Shape;521;p22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841375" y="2081212"/>
            <a:ext cx="1563687" cy="1173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25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23"/>
          <p:cNvSpPr txBox="1"/>
          <p:nvPr/>
        </p:nvSpPr>
        <p:spPr>
          <a:xfrm>
            <a:off x="119062" y="115887"/>
            <a:ext cx="11880850" cy="6626225"/>
          </a:xfrm>
          <a:prstGeom prst="rect">
            <a:avLst/>
          </a:prstGeom>
          <a:noFill/>
          <a:ln cap="flat" cmpd="thickThin" w="28575">
            <a:solidFill>
              <a:srgbClr val="00808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7" name="Google Shape;527;p23"/>
          <p:cNvSpPr/>
          <p:nvPr/>
        </p:nvSpPr>
        <p:spPr>
          <a:xfrm>
            <a:off x="1992312" y="82550"/>
            <a:ext cx="8328025" cy="609600"/>
          </a:xfrm>
          <a:prstGeom prst="roundRect">
            <a:avLst>
              <a:gd fmla="val 16667" name="adj"/>
            </a:avLst>
          </a:prstGeom>
          <a:solidFill>
            <a:srgbClr val="C8CDE5"/>
          </a:solidFill>
          <a:ln cap="flat" cmpd="thickThin" w="12700">
            <a:solidFill>
              <a:srgbClr val="34AC8B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dir="5400000" dist="50800">
              <a:srgbClr val="000000">
                <a:alpha val="4274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8" name="Google Shape;528;p23"/>
          <p:cNvSpPr/>
          <p:nvPr/>
        </p:nvSpPr>
        <p:spPr>
          <a:xfrm>
            <a:off x="1871168" y="116632"/>
            <a:ext cx="8544263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2800"/>
              <a:buFont typeface="Calibri"/>
              <a:buNone/>
            </a:pPr>
            <a:r>
              <a:rPr b="1" i="0" lang="el-GR" sz="2800" u="none" cap="none" strike="noStrike">
                <a:solidFill>
                  <a:srgbClr val="FEFEFE"/>
                </a:solidFill>
                <a:latin typeface="Calibri"/>
                <a:ea typeface="Calibri"/>
                <a:cs typeface="Calibri"/>
                <a:sym typeface="Calibri"/>
              </a:rPr>
              <a:t> Μπορείς να βρεις τις λέξεις που γράφουν χαρταετός;</a:t>
            </a:r>
            <a:endParaRPr/>
          </a:p>
        </p:txBody>
      </p:sp>
      <p:sp>
        <p:nvSpPr>
          <p:cNvPr id="529" name="Google Shape;529;p23"/>
          <p:cNvSpPr/>
          <p:nvPr/>
        </p:nvSpPr>
        <p:spPr>
          <a:xfrm>
            <a:off x="4168775" y="908050"/>
            <a:ext cx="3854450" cy="102235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b="0" i="0" lang="el-GR" sz="5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χαρταετός</a:t>
            </a:r>
            <a:endParaRPr/>
          </a:p>
        </p:txBody>
      </p:sp>
      <p:sp>
        <p:nvSpPr>
          <p:cNvPr id="530" name="Google Shape;530;p23"/>
          <p:cNvSpPr/>
          <p:nvPr/>
        </p:nvSpPr>
        <p:spPr>
          <a:xfrm>
            <a:off x="458787" y="3141662"/>
            <a:ext cx="2868612" cy="714375"/>
          </a:xfrm>
          <a:prstGeom prst="roundRect">
            <a:avLst>
              <a:gd fmla="val 16667" name="adj"/>
            </a:avLst>
          </a:prstGeom>
          <a:solidFill>
            <a:srgbClr val="DFF5EF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99"/>
              </a:buClr>
              <a:buSzPts val="3600"/>
              <a:buFont typeface="Calibri"/>
              <a:buNone/>
            </a:pPr>
            <a:r>
              <a:rPr b="0" i="0" lang="el-GR" sz="3600" u="none">
                <a:solidFill>
                  <a:srgbClr val="006699"/>
                </a:solidFill>
                <a:latin typeface="Calibri"/>
                <a:ea typeface="Calibri"/>
                <a:cs typeface="Calibri"/>
                <a:sym typeface="Calibri"/>
              </a:rPr>
              <a:t>χαρταετός</a:t>
            </a:r>
            <a:endParaRPr/>
          </a:p>
        </p:txBody>
      </p:sp>
      <p:sp>
        <p:nvSpPr>
          <p:cNvPr id="531" name="Google Shape;531;p23"/>
          <p:cNvSpPr/>
          <p:nvPr/>
        </p:nvSpPr>
        <p:spPr>
          <a:xfrm>
            <a:off x="338137" y="5373687"/>
            <a:ext cx="2857500" cy="714375"/>
          </a:xfrm>
          <a:prstGeom prst="roundRect">
            <a:avLst>
              <a:gd fmla="val 16667" name="adj"/>
            </a:avLst>
          </a:prstGeom>
          <a:solidFill>
            <a:srgbClr val="DFF5EF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99"/>
              </a:buClr>
              <a:buSzPts val="3600"/>
              <a:buFont typeface="Calibri"/>
              <a:buNone/>
            </a:pPr>
            <a:r>
              <a:rPr b="0" i="0" lang="el-GR" sz="3600" u="none">
                <a:solidFill>
                  <a:srgbClr val="006699"/>
                </a:solidFill>
                <a:latin typeface="Calibri"/>
                <a:ea typeface="Calibri"/>
                <a:cs typeface="Calibri"/>
                <a:sym typeface="Calibri"/>
              </a:rPr>
              <a:t>χορταετός</a:t>
            </a:r>
            <a:endParaRPr/>
          </a:p>
        </p:txBody>
      </p:sp>
      <p:sp>
        <p:nvSpPr>
          <p:cNvPr id="532" name="Google Shape;532;p23"/>
          <p:cNvSpPr/>
          <p:nvPr/>
        </p:nvSpPr>
        <p:spPr>
          <a:xfrm>
            <a:off x="4668837" y="3141662"/>
            <a:ext cx="2943225" cy="714375"/>
          </a:xfrm>
          <a:prstGeom prst="roundRect">
            <a:avLst>
              <a:gd fmla="val 16667" name="adj"/>
            </a:avLst>
          </a:prstGeom>
          <a:solidFill>
            <a:srgbClr val="DFF5EF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99"/>
              </a:buClr>
              <a:buSzPts val="3600"/>
              <a:buFont typeface="Calibri"/>
              <a:buNone/>
            </a:pPr>
            <a:r>
              <a:rPr b="0" i="0" lang="el-GR" sz="3600" u="none">
                <a:solidFill>
                  <a:srgbClr val="006699"/>
                </a:solidFill>
                <a:latin typeface="Calibri"/>
                <a:ea typeface="Calibri"/>
                <a:cs typeface="Calibri"/>
                <a:sym typeface="Calibri"/>
              </a:rPr>
              <a:t>χαρπαετός</a:t>
            </a:r>
            <a:endParaRPr/>
          </a:p>
        </p:txBody>
      </p:sp>
      <p:sp>
        <p:nvSpPr>
          <p:cNvPr id="533" name="Google Shape;533;p23"/>
          <p:cNvSpPr/>
          <p:nvPr/>
        </p:nvSpPr>
        <p:spPr>
          <a:xfrm>
            <a:off x="8728075" y="5370512"/>
            <a:ext cx="2887662" cy="715962"/>
          </a:xfrm>
          <a:prstGeom prst="roundRect">
            <a:avLst>
              <a:gd fmla="val 16667" name="adj"/>
            </a:avLst>
          </a:prstGeom>
          <a:solidFill>
            <a:srgbClr val="DFF5EF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99"/>
              </a:buClr>
              <a:buSzPts val="3600"/>
              <a:buFont typeface="Calibri"/>
              <a:buNone/>
            </a:pPr>
            <a:r>
              <a:rPr b="0" i="0" lang="el-GR" sz="3600" u="none">
                <a:solidFill>
                  <a:srgbClr val="006699"/>
                </a:solidFill>
                <a:latin typeface="Calibri"/>
                <a:ea typeface="Calibri"/>
                <a:cs typeface="Calibri"/>
                <a:sym typeface="Calibri"/>
              </a:rPr>
              <a:t>χαρταετάς</a:t>
            </a:r>
            <a:endParaRPr/>
          </a:p>
        </p:txBody>
      </p:sp>
      <p:sp>
        <p:nvSpPr>
          <p:cNvPr id="534" name="Google Shape;534;p23"/>
          <p:cNvSpPr/>
          <p:nvPr/>
        </p:nvSpPr>
        <p:spPr>
          <a:xfrm>
            <a:off x="8693150" y="3141662"/>
            <a:ext cx="2868612" cy="714375"/>
          </a:xfrm>
          <a:prstGeom prst="roundRect">
            <a:avLst>
              <a:gd fmla="val 16667" name="adj"/>
            </a:avLst>
          </a:prstGeom>
          <a:solidFill>
            <a:srgbClr val="DFF5EF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99"/>
              </a:buClr>
              <a:buSzPts val="3600"/>
              <a:buFont typeface="Calibri"/>
              <a:buNone/>
            </a:pPr>
            <a:r>
              <a:rPr b="0" i="0" lang="el-GR" sz="3600" u="none">
                <a:solidFill>
                  <a:srgbClr val="006699"/>
                </a:solidFill>
                <a:latin typeface="Calibri"/>
                <a:ea typeface="Calibri"/>
                <a:cs typeface="Calibri"/>
                <a:sym typeface="Calibri"/>
              </a:rPr>
              <a:t>χαρταετός</a:t>
            </a:r>
            <a:endParaRPr/>
          </a:p>
        </p:txBody>
      </p:sp>
      <p:pic>
        <p:nvPicPr>
          <p:cNvPr id="535" name="Google Shape;535;p2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23850" y="227012"/>
            <a:ext cx="1820862" cy="1641475"/>
          </a:xfrm>
          <a:prstGeom prst="rect">
            <a:avLst/>
          </a:prstGeom>
          <a:noFill/>
          <a:ln>
            <a:noFill/>
          </a:ln>
        </p:spPr>
      </p:pic>
      <p:sp>
        <p:nvSpPr>
          <p:cNvPr id="536" name="Google Shape;536;p23"/>
          <p:cNvSpPr/>
          <p:nvPr/>
        </p:nvSpPr>
        <p:spPr>
          <a:xfrm>
            <a:off x="4557712" y="5370512"/>
            <a:ext cx="2868612" cy="715962"/>
          </a:xfrm>
          <a:prstGeom prst="roundRect">
            <a:avLst>
              <a:gd fmla="val 16667" name="adj"/>
            </a:avLst>
          </a:prstGeom>
          <a:solidFill>
            <a:srgbClr val="DFF5EF"/>
          </a:solidFill>
          <a:ln cap="flat" cmpd="sng" w="9525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699"/>
              </a:buClr>
              <a:buSzPts val="3600"/>
              <a:buFont typeface="Calibri"/>
              <a:buNone/>
            </a:pPr>
            <a:r>
              <a:rPr b="0" i="0" lang="el-GR" sz="3600" u="none">
                <a:solidFill>
                  <a:srgbClr val="006699"/>
                </a:solidFill>
                <a:latin typeface="Calibri"/>
                <a:ea typeface="Calibri"/>
                <a:cs typeface="Calibri"/>
                <a:sym typeface="Calibri"/>
              </a:rPr>
              <a:t>χαρταετός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1" name="Google Shape;541;p2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42875" y="115887"/>
            <a:ext cx="1022350" cy="1557337"/>
          </a:xfrm>
          <a:prstGeom prst="rect">
            <a:avLst/>
          </a:prstGeom>
          <a:noFill/>
          <a:ln>
            <a:noFill/>
          </a:ln>
        </p:spPr>
      </p:pic>
      <p:sp>
        <p:nvSpPr>
          <p:cNvPr id="542" name="Google Shape;542;p24"/>
          <p:cNvSpPr txBox="1"/>
          <p:nvPr/>
        </p:nvSpPr>
        <p:spPr>
          <a:xfrm>
            <a:off x="119062" y="115887"/>
            <a:ext cx="11880850" cy="6626225"/>
          </a:xfrm>
          <a:prstGeom prst="rect">
            <a:avLst/>
          </a:prstGeom>
          <a:noFill/>
          <a:ln cap="flat" cmpd="thickThin" w="28575">
            <a:solidFill>
              <a:srgbClr val="00808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3" name="Google Shape;543;p24"/>
          <p:cNvSpPr/>
          <p:nvPr/>
        </p:nvSpPr>
        <p:spPr>
          <a:xfrm>
            <a:off x="1200150" y="82550"/>
            <a:ext cx="9791700" cy="619125"/>
          </a:xfrm>
          <a:prstGeom prst="roundRect">
            <a:avLst>
              <a:gd fmla="val 16667" name="adj"/>
            </a:avLst>
          </a:prstGeom>
          <a:solidFill>
            <a:srgbClr val="C8CDE5"/>
          </a:solidFill>
          <a:ln cap="flat" cmpd="thickThin" w="12700">
            <a:solidFill>
              <a:srgbClr val="34AC8B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dir="5400000" dist="50800">
              <a:srgbClr val="000000">
                <a:alpha val="4274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4" name="Google Shape;544;p24"/>
          <p:cNvSpPr/>
          <p:nvPr/>
        </p:nvSpPr>
        <p:spPr>
          <a:xfrm>
            <a:off x="1107555" y="116632"/>
            <a:ext cx="9976897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2800"/>
              <a:buFont typeface="Calibri"/>
              <a:buNone/>
            </a:pPr>
            <a:r>
              <a:rPr b="1" i="0" lang="el-GR" sz="2800" u="none" cap="none" strike="noStrike">
                <a:solidFill>
                  <a:srgbClr val="FEFEFE"/>
                </a:solidFill>
                <a:latin typeface="Calibri"/>
                <a:ea typeface="Calibri"/>
                <a:cs typeface="Calibri"/>
                <a:sym typeface="Calibri"/>
              </a:rPr>
              <a:t>Παρατήρησε προσεκτικά και βρες τη θέση του κάθε χαρταετού</a:t>
            </a:r>
            <a:endParaRPr/>
          </a:p>
        </p:txBody>
      </p:sp>
      <p:graphicFrame>
        <p:nvGraphicFramePr>
          <p:cNvPr id="545" name="Google Shape;545;p24"/>
          <p:cNvGraphicFramePr/>
          <p:nvPr/>
        </p:nvGraphicFramePr>
        <p:xfrm>
          <a:off x="395287" y="158908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{F44DA39C-551A-4798-8766-335F597AF938}</a:tableStyleId>
              </a:tblPr>
              <a:tblGrid>
                <a:gridCol w="1490650"/>
                <a:gridCol w="2009775"/>
                <a:gridCol w="2009775"/>
                <a:gridCol w="2038350"/>
              </a:tblGrid>
              <a:tr h="16446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164622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16446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  <p:sp>
        <p:nvSpPr>
          <p:cNvPr id="546" name="Google Shape;546;p24"/>
          <p:cNvSpPr txBox="1"/>
          <p:nvPr/>
        </p:nvSpPr>
        <p:spPr>
          <a:xfrm>
            <a:off x="2379662" y="1955800"/>
            <a:ext cx="514350" cy="781050"/>
          </a:xfrm>
          <a:prstGeom prst="rect">
            <a:avLst/>
          </a:prstGeom>
          <a:solidFill>
            <a:srgbClr val="86FAA6"/>
          </a:solidFill>
          <a:ln cap="flat" cmpd="thickThin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7" name="Google Shape;547;p24"/>
          <p:cNvSpPr txBox="1"/>
          <p:nvPr/>
        </p:nvSpPr>
        <p:spPr>
          <a:xfrm>
            <a:off x="2894012" y="1955800"/>
            <a:ext cx="514350" cy="781050"/>
          </a:xfrm>
          <a:prstGeom prst="rect">
            <a:avLst/>
          </a:prstGeom>
          <a:solidFill>
            <a:srgbClr val="FFF761"/>
          </a:solidFill>
          <a:ln cap="flat" cmpd="thickThin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8" name="Google Shape;548;p24"/>
          <p:cNvSpPr txBox="1"/>
          <p:nvPr/>
        </p:nvSpPr>
        <p:spPr>
          <a:xfrm>
            <a:off x="6351587" y="1954212"/>
            <a:ext cx="514350" cy="781050"/>
          </a:xfrm>
          <a:prstGeom prst="rect">
            <a:avLst/>
          </a:prstGeom>
          <a:solidFill>
            <a:srgbClr val="EC454C"/>
          </a:solidFill>
          <a:ln cap="flat" cmpd="thickThin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9" name="Google Shape;549;p24"/>
          <p:cNvSpPr txBox="1"/>
          <p:nvPr/>
        </p:nvSpPr>
        <p:spPr>
          <a:xfrm>
            <a:off x="6865937" y="1954212"/>
            <a:ext cx="514350" cy="781050"/>
          </a:xfrm>
          <a:prstGeom prst="rect">
            <a:avLst/>
          </a:prstGeom>
          <a:solidFill>
            <a:srgbClr val="A8E4FF"/>
          </a:solidFill>
          <a:ln cap="flat" cmpd="thickThin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0" name="Google Shape;550;p24"/>
          <p:cNvSpPr txBox="1"/>
          <p:nvPr/>
        </p:nvSpPr>
        <p:spPr>
          <a:xfrm rot="5400000">
            <a:off x="830262" y="3971925"/>
            <a:ext cx="514350" cy="781050"/>
          </a:xfrm>
          <a:prstGeom prst="rect">
            <a:avLst/>
          </a:prstGeom>
          <a:solidFill>
            <a:srgbClr val="EC454C"/>
          </a:solidFill>
          <a:ln cap="flat" cmpd="thickThin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1" name="Google Shape;551;p24"/>
          <p:cNvSpPr txBox="1"/>
          <p:nvPr/>
        </p:nvSpPr>
        <p:spPr>
          <a:xfrm rot="5400000">
            <a:off x="830262" y="3457575"/>
            <a:ext cx="514350" cy="781050"/>
          </a:xfrm>
          <a:prstGeom prst="rect">
            <a:avLst/>
          </a:prstGeom>
          <a:solidFill>
            <a:srgbClr val="A8E4FF"/>
          </a:solidFill>
          <a:ln cap="flat" cmpd="thickThin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2" name="Google Shape;552;p24"/>
          <p:cNvSpPr txBox="1"/>
          <p:nvPr/>
        </p:nvSpPr>
        <p:spPr>
          <a:xfrm>
            <a:off x="4418012" y="1954212"/>
            <a:ext cx="514350" cy="781050"/>
          </a:xfrm>
          <a:prstGeom prst="rect">
            <a:avLst/>
          </a:prstGeom>
          <a:solidFill>
            <a:srgbClr val="868DEB"/>
          </a:solidFill>
          <a:ln cap="flat" cmpd="thickThin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3" name="Google Shape;553;p24"/>
          <p:cNvSpPr txBox="1"/>
          <p:nvPr/>
        </p:nvSpPr>
        <p:spPr>
          <a:xfrm>
            <a:off x="4932362" y="1954212"/>
            <a:ext cx="514350" cy="781050"/>
          </a:xfrm>
          <a:prstGeom prst="rect">
            <a:avLst/>
          </a:prstGeom>
          <a:solidFill>
            <a:srgbClr val="FFA262"/>
          </a:solidFill>
          <a:ln cap="flat" cmpd="thickThin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4" name="Google Shape;554;p24"/>
          <p:cNvSpPr txBox="1"/>
          <p:nvPr/>
        </p:nvSpPr>
        <p:spPr>
          <a:xfrm rot="5400000">
            <a:off x="830262" y="5578475"/>
            <a:ext cx="514350" cy="781050"/>
          </a:xfrm>
          <a:prstGeom prst="rect">
            <a:avLst/>
          </a:prstGeom>
          <a:solidFill>
            <a:srgbClr val="868DEB"/>
          </a:solidFill>
          <a:ln cap="flat" cmpd="thickThin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5" name="Google Shape;555;p24"/>
          <p:cNvSpPr txBox="1"/>
          <p:nvPr/>
        </p:nvSpPr>
        <p:spPr>
          <a:xfrm rot="5400000">
            <a:off x="830262" y="5064125"/>
            <a:ext cx="514350" cy="781050"/>
          </a:xfrm>
          <a:prstGeom prst="rect">
            <a:avLst/>
          </a:prstGeom>
          <a:solidFill>
            <a:srgbClr val="FFA262"/>
          </a:solidFill>
          <a:ln cap="flat" cmpd="thickThin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6" name="Google Shape;556;p24"/>
          <p:cNvSpPr txBox="1"/>
          <p:nvPr/>
        </p:nvSpPr>
        <p:spPr>
          <a:xfrm>
            <a:off x="2627312" y="3751262"/>
            <a:ext cx="444500" cy="7080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Calibri"/>
              <a:buNone/>
            </a:pPr>
            <a:r>
              <a:rPr b="0" i="0" lang="el-GR" sz="40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/>
          </a:p>
        </p:txBody>
      </p:sp>
      <p:sp>
        <p:nvSpPr>
          <p:cNvPr id="557" name="Google Shape;557;p24"/>
          <p:cNvSpPr txBox="1"/>
          <p:nvPr/>
        </p:nvSpPr>
        <p:spPr>
          <a:xfrm>
            <a:off x="4646612" y="3751262"/>
            <a:ext cx="444500" cy="7080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Calibri"/>
              <a:buNone/>
            </a:pPr>
            <a:r>
              <a:rPr b="0" i="0" lang="el-GR" sz="40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/>
          </a:p>
        </p:txBody>
      </p:sp>
      <p:sp>
        <p:nvSpPr>
          <p:cNvPr id="558" name="Google Shape;558;p24"/>
          <p:cNvSpPr txBox="1"/>
          <p:nvPr/>
        </p:nvSpPr>
        <p:spPr>
          <a:xfrm>
            <a:off x="6719887" y="3741737"/>
            <a:ext cx="444500" cy="7080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Calibri"/>
              <a:buNone/>
            </a:pPr>
            <a:r>
              <a:rPr b="0" i="0" lang="el-GR" sz="40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/>
          </a:p>
        </p:txBody>
      </p:sp>
      <p:sp>
        <p:nvSpPr>
          <p:cNvPr id="559" name="Google Shape;559;p24"/>
          <p:cNvSpPr txBox="1"/>
          <p:nvPr/>
        </p:nvSpPr>
        <p:spPr>
          <a:xfrm>
            <a:off x="2649537" y="5356225"/>
            <a:ext cx="444500" cy="7080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Calibri"/>
              <a:buNone/>
            </a:pPr>
            <a:r>
              <a:rPr b="0" i="0" lang="el-GR" sz="40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/>
          </a:p>
        </p:txBody>
      </p:sp>
      <p:sp>
        <p:nvSpPr>
          <p:cNvPr id="560" name="Google Shape;560;p24"/>
          <p:cNvSpPr txBox="1"/>
          <p:nvPr/>
        </p:nvSpPr>
        <p:spPr>
          <a:xfrm>
            <a:off x="4668837" y="5356225"/>
            <a:ext cx="442912" cy="7080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Calibri"/>
              <a:buNone/>
            </a:pPr>
            <a:r>
              <a:rPr b="0" i="0" lang="el-GR" sz="40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/>
          </a:p>
        </p:txBody>
      </p:sp>
      <p:sp>
        <p:nvSpPr>
          <p:cNvPr id="561" name="Google Shape;561;p24"/>
          <p:cNvSpPr txBox="1"/>
          <p:nvPr/>
        </p:nvSpPr>
        <p:spPr>
          <a:xfrm>
            <a:off x="6742112" y="5345112"/>
            <a:ext cx="444500" cy="7080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Calibri"/>
              <a:buNone/>
            </a:pPr>
            <a:r>
              <a:rPr b="0" i="0" lang="el-GR" sz="4000" u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/>
          </a:p>
        </p:txBody>
      </p:sp>
      <p:pic>
        <p:nvPicPr>
          <p:cNvPr id="562" name="Google Shape;562;p2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426700" y="3236912"/>
            <a:ext cx="1068387" cy="1250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3" name="Google Shape;563;p2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379075" y="5083175"/>
            <a:ext cx="1063625" cy="1262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64" name="Google Shape;564;p2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451850" y="1473200"/>
            <a:ext cx="1063625" cy="1262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65" name="Google Shape;565;p2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0429875" y="1473200"/>
            <a:ext cx="1063625" cy="1262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p2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8464550" y="5078412"/>
            <a:ext cx="1058862" cy="1262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567" name="Google Shape;567;p24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8456612" y="3271837"/>
            <a:ext cx="1058862" cy="12620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25"/>
          <p:cNvSpPr txBox="1"/>
          <p:nvPr/>
        </p:nvSpPr>
        <p:spPr>
          <a:xfrm>
            <a:off x="119062" y="115887"/>
            <a:ext cx="11880850" cy="6626225"/>
          </a:xfrm>
          <a:prstGeom prst="rect">
            <a:avLst/>
          </a:prstGeom>
          <a:noFill/>
          <a:ln cap="flat" cmpd="thickThin" w="28575">
            <a:solidFill>
              <a:srgbClr val="00808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3" name="Google Shape;573;p25"/>
          <p:cNvSpPr/>
          <p:nvPr/>
        </p:nvSpPr>
        <p:spPr>
          <a:xfrm>
            <a:off x="1554162" y="82550"/>
            <a:ext cx="9221787" cy="576262"/>
          </a:xfrm>
          <a:prstGeom prst="roundRect">
            <a:avLst>
              <a:gd fmla="val 16667" name="adj"/>
            </a:avLst>
          </a:prstGeom>
          <a:solidFill>
            <a:srgbClr val="C8CDE5"/>
          </a:solidFill>
          <a:ln cap="flat" cmpd="thickThin" w="12700">
            <a:solidFill>
              <a:srgbClr val="34AC8B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dir="5400000" dist="50800">
              <a:srgbClr val="000000">
                <a:alpha val="4274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4" name="Google Shape;574;p25"/>
          <p:cNvSpPr/>
          <p:nvPr/>
        </p:nvSpPr>
        <p:spPr>
          <a:xfrm>
            <a:off x="1587561" y="96925"/>
            <a:ext cx="9222058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2800"/>
              <a:buFont typeface="Calibri"/>
              <a:buNone/>
            </a:pPr>
            <a:r>
              <a:rPr b="1" i="0" lang="el-GR" sz="2800" u="none" cap="none" strike="noStrike">
                <a:solidFill>
                  <a:srgbClr val="FEFEFE"/>
                </a:solidFill>
                <a:latin typeface="Calibri"/>
                <a:ea typeface="Calibri"/>
                <a:cs typeface="Calibri"/>
                <a:sym typeface="Calibri"/>
              </a:rPr>
              <a:t>Βάλε τα κομμάτια στη σωστή θέση και φτιάξε τον πίνακα</a:t>
            </a:r>
            <a:endParaRPr/>
          </a:p>
        </p:txBody>
      </p:sp>
      <p:pic>
        <p:nvPicPr>
          <p:cNvPr descr="Εικόνα που περιέχει χαρταετός, χλόη, πολύχρωμος&#10;&#10;Περιγραφή που δημιουργήθηκε αυτόματα" id="575" name="Google Shape;575;p2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23887" y="852487"/>
            <a:ext cx="5759450" cy="5838825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76" name="Google Shape;576;p25"/>
          <p:cNvGraphicFramePr/>
          <p:nvPr/>
        </p:nvGraphicFramePr>
        <p:xfrm>
          <a:off x="623887" y="852487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{F44DA39C-551A-4798-8766-335F597AF938}</a:tableStyleId>
              </a:tblPr>
              <a:tblGrid>
                <a:gridCol w="1919275"/>
                <a:gridCol w="1920875"/>
                <a:gridCol w="1919275"/>
              </a:tblGrid>
              <a:tr h="19462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25" marL="914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25" marL="914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25" marL="914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462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25" marL="914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25" marL="914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25" marL="914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462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25" marL="914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25" marL="914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25" marL="91425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577" name="Google Shape;577;p25"/>
          <p:cNvSpPr txBox="1"/>
          <p:nvPr/>
        </p:nvSpPr>
        <p:spPr>
          <a:xfrm>
            <a:off x="4471987" y="4751387"/>
            <a:ext cx="1900237" cy="19335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8" name="Google Shape;578;p25"/>
          <p:cNvSpPr txBox="1"/>
          <p:nvPr/>
        </p:nvSpPr>
        <p:spPr>
          <a:xfrm>
            <a:off x="633412" y="4751387"/>
            <a:ext cx="1900237" cy="193357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9" name="Google Shape;579;p25"/>
          <p:cNvSpPr txBox="1"/>
          <p:nvPr/>
        </p:nvSpPr>
        <p:spPr>
          <a:xfrm>
            <a:off x="2551112" y="857250"/>
            <a:ext cx="1901825" cy="193198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0" name="Google Shape;580;p25"/>
          <p:cNvSpPr txBox="1"/>
          <p:nvPr/>
        </p:nvSpPr>
        <p:spPr>
          <a:xfrm>
            <a:off x="3271837" y="1370012"/>
            <a:ext cx="444500" cy="7080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b="0" i="0" lang="el-GR" sz="40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/>
          </a:p>
        </p:txBody>
      </p:sp>
      <p:sp>
        <p:nvSpPr>
          <p:cNvPr id="581" name="Google Shape;581;p25"/>
          <p:cNvSpPr txBox="1"/>
          <p:nvPr/>
        </p:nvSpPr>
        <p:spPr>
          <a:xfrm>
            <a:off x="1341437" y="5364162"/>
            <a:ext cx="444500" cy="7080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b="0" i="0" lang="el-GR" sz="40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/>
          </a:p>
        </p:txBody>
      </p:sp>
      <p:sp>
        <p:nvSpPr>
          <p:cNvPr id="582" name="Google Shape;582;p25"/>
          <p:cNvSpPr txBox="1"/>
          <p:nvPr/>
        </p:nvSpPr>
        <p:spPr>
          <a:xfrm>
            <a:off x="5232400" y="5364162"/>
            <a:ext cx="442912" cy="7080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b="0" i="0" lang="el-GR" sz="40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/>
          </a:p>
        </p:txBody>
      </p:sp>
      <p:pic>
        <p:nvPicPr>
          <p:cNvPr id="583" name="Google Shape;583;p25"/>
          <p:cNvPicPr preferRelativeResize="0"/>
          <p:nvPr/>
        </p:nvPicPr>
        <p:blipFill rotWithShape="1">
          <a:blip r:embed="rId5">
            <a:alphaModFix/>
          </a:blip>
          <a:srcRect b="67117" l="33604" r="34036" t="599"/>
          <a:stretch/>
        </p:blipFill>
        <p:spPr>
          <a:xfrm>
            <a:off x="6842125" y="2195512"/>
            <a:ext cx="1919287" cy="1931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584" name="Google Shape;584;p25"/>
          <p:cNvPicPr preferRelativeResize="0"/>
          <p:nvPr/>
        </p:nvPicPr>
        <p:blipFill rotWithShape="1">
          <a:blip r:embed="rId5">
            <a:alphaModFix/>
          </a:blip>
          <a:srcRect b="687" l="212" r="67428" t="66873"/>
          <a:stretch/>
        </p:blipFill>
        <p:spPr>
          <a:xfrm>
            <a:off x="9234487" y="4614862"/>
            <a:ext cx="1909762" cy="1933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85" name="Google Shape;585;p25"/>
          <p:cNvPicPr preferRelativeResize="0"/>
          <p:nvPr/>
        </p:nvPicPr>
        <p:blipFill rotWithShape="1">
          <a:blip r:embed="rId5">
            <a:alphaModFix/>
          </a:blip>
          <a:srcRect b="929" l="66865" r="787" t="67148"/>
          <a:stretch/>
        </p:blipFill>
        <p:spPr>
          <a:xfrm>
            <a:off x="9450387" y="1079500"/>
            <a:ext cx="1900237" cy="19383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89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26"/>
          <p:cNvSpPr txBox="1"/>
          <p:nvPr/>
        </p:nvSpPr>
        <p:spPr>
          <a:xfrm>
            <a:off x="119062" y="115887"/>
            <a:ext cx="11880850" cy="6626225"/>
          </a:xfrm>
          <a:prstGeom prst="rect">
            <a:avLst/>
          </a:prstGeom>
          <a:noFill/>
          <a:ln cap="flat" cmpd="thickThin" w="28575">
            <a:solidFill>
              <a:srgbClr val="00808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Εικόνα που περιέχει πράσινο, πολύχρωμος&#10;&#10;Περιγραφή που δημιουργήθηκε αυτόματα" id="591" name="Google Shape;591;p2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3525" y="831850"/>
            <a:ext cx="6542087" cy="5840412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592" name="Google Shape;592;p26"/>
          <p:cNvGraphicFramePr/>
          <p:nvPr/>
        </p:nvGraphicFramePr>
        <p:xfrm>
          <a:off x="263525" y="8318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{F44DA39C-551A-4798-8766-335F597AF938}</a:tableStyleId>
              </a:tblPr>
              <a:tblGrid>
                <a:gridCol w="1635125"/>
                <a:gridCol w="1636700"/>
                <a:gridCol w="1635125"/>
                <a:gridCol w="1635125"/>
              </a:tblGrid>
              <a:tr h="19462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47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9462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800">
                        <a:solidFill>
                          <a:schemeClr val="dk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45725" marB="45725" marR="91450" marL="91450">
                    <a:lnL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chemeClr val="dk1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  <p:sp>
        <p:nvSpPr>
          <p:cNvPr id="593" name="Google Shape;593;p26"/>
          <p:cNvSpPr txBox="1"/>
          <p:nvPr/>
        </p:nvSpPr>
        <p:spPr>
          <a:xfrm>
            <a:off x="3546475" y="2789237"/>
            <a:ext cx="1608137" cy="192246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4" name="Google Shape;594;p26"/>
          <p:cNvSpPr txBox="1"/>
          <p:nvPr/>
        </p:nvSpPr>
        <p:spPr>
          <a:xfrm>
            <a:off x="5181600" y="4730750"/>
            <a:ext cx="1609725" cy="192246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5" name="Google Shape;595;p26"/>
          <p:cNvSpPr txBox="1"/>
          <p:nvPr/>
        </p:nvSpPr>
        <p:spPr>
          <a:xfrm>
            <a:off x="273050" y="4730750"/>
            <a:ext cx="1609725" cy="192246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6" name="Google Shape;596;p26"/>
          <p:cNvSpPr txBox="1"/>
          <p:nvPr/>
        </p:nvSpPr>
        <p:spPr>
          <a:xfrm>
            <a:off x="4129087" y="3395662"/>
            <a:ext cx="442912" cy="7080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b="0" i="0" lang="el-GR" sz="40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/>
          </a:p>
        </p:txBody>
      </p:sp>
      <p:sp>
        <p:nvSpPr>
          <p:cNvPr id="597" name="Google Shape;597;p26"/>
          <p:cNvSpPr txBox="1"/>
          <p:nvPr/>
        </p:nvSpPr>
        <p:spPr>
          <a:xfrm>
            <a:off x="812800" y="5354637"/>
            <a:ext cx="442912" cy="7080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b="0" i="0" lang="el-GR" sz="40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/>
          </a:p>
        </p:txBody>
      </p:sp>
      <p:sp>
        <p:nvSpPr>
          <p:cNvPr id="598" name="Google Shape;598;p26"/>
          <p:cNvSpPr txBox="1"/>
          <p:nvPr/>
        </p:nvSpPr>
        <p:spPr>
          <a:xfrm>
            <a:off x="5764212" y="5354637"/>
            <a:ext cx="444500" cy="7080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b="0" i="0" lang="el-GR" sz="40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/>
          </a:p>
        </p:txBody>
      </p:sp>
      <p:pic>
        <p:nvPicPr>
          <p:cNvPr id="599" name="Google Shape;599;p26"/>
          <p:cNvPicPr preferRelativeResize="0"/>
          <p:nvPr/>
        </p:nvPicPr>
        <p:blipFill rotWithShape="1">
          <a:blip r:embed="rId5">
            <a:alphaModFix/>
          </a:blip>
          <a:srcRect b="34109" l="50137" r="25734" t="33967"/>
          <a:stretch/>
        </p:blipFill>
        <p:spPr>
          <a:xfrm>
            <a:off x="9902825" y="4560887"/>
            <a:ext cx="1641475" cy="1922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00" name="Google Shape;600;p26"/>
          <p:cNvPicPr preferRelativeResize="0"/>
          <p:nvPr/>
        </p:nvPicPr>
        <p:blipFill rotWithShape="1">
          <a:blip r:embed="rId5">
            <a:alphaModFix/>
          </a:blip>
          <a:srcRect b="887" l="-448" r="75223" t="66624"/>
          <a:stretch/>
        </p:blipFill>
        <p:spPr>
          <a:xfrm>
            <a:off x="7610475" y="2787650"/>
            <a:ext cx="1655762" cy="1944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" name="Google Shape;601;p26"/>
          <p:cNvPicPr preferRelativeResize="0"/>
          <p:nvPr/>
        </p:nvPicPr>
        <p:blipFill rotWithShape="1">
          <a:blip r:embed="rId5">
            <a:alphaModFix/>
          </a:blip>
          <a:srcRect b="1248" l="75616" r="255" t="66828"/>
          <a:stretch/>
        </p:blipFill>
        <p:spPr>
          <a:xfrm>
            <a:off x="9947275" y="1079500"/>
            <a:ext cx="1633537" cy="1944687"/>
          </a:xfrm>
          <a:prstGeom prst="rect">
            <a:avLst/>
          </a:prstGeom>
          <a:noFill/>
          <a:ln>
            <a:noFill/>
          </a:ln>
        </p:spPr>
      </p:pic>
      <p:sp>
        <p:nvSpPr>
          <p:cNvPr id="602" name="Google Shape;602;p26"/>
          <p:cNvSpPr/>
          <p:nvPr/>
        </p:nvSpPr>
        <p:spPr>
          <a:xfrm>
            <a:off x="1554162" y="82550"/>
            <a:ext cx="9221787" cy="576262"/>
          </a:xfrm>
          <a:prstGeom prst="roundRect">
            <a:avLst>
              <a:gd fmla="val 16667" name="adj"/>
            </a:avLst>
          </a:prstGeom>
          <a:solidFill>
            <a:srgbClr val="C8CDE5"/>
          </a:solidFill>
          <a:ln cap="flat" cmpd="thickThin" w="12700">
            <a:solidFill>
              <a:srgbClr val="34AC8B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dir="5400000" dist="50800">
              <a:srgbClr val="000000">
                <a:alpha val="4274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3" name="Google Shape;603;p26"/>
          <p:cNvSpPr/>
          <p:nvPr/>
        </p:nvSpPr>
        <p:spPr>
          <a:xfrm>
            <a:off x="1587561" y="96925"/>
            <a:ext cx="9222058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2800"/>
              <a:buFont typeface="Calibri"/>
              <a:buNone/>
            </a:pPr>
            <a:r>
              <a:rPr b="1" i="0" lang="el-GR" sz="2800" u="none" cap="none" strike="noStrike">
                <a:solidFill>
                  <a:srgbClr val="FEFEFE"/>
                </a:solidFill>
                <a:latin typeface="Calibri"/>
                <a:ea typeface="Calibri"/>
                <a:cs typeface="Calibri"/>
                <a:sym typeface="Calibri"/>
              </a:rPr>
              <a:t>Βάλε τα κομμάτια στη σωστή θέση και φτιάξε τον πίνακα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"/>
          <p:cNvSpPr txBox="1"/>
          <p:nvPr/>
        </p:nvSpPr>
        <p:spPr>
          <a:xfrm>
            <a:off x="119062" y="115887"/>
            <a:ext cx="11880850" cy="6626225"/>
          </a:xfrm>
          <a:prstGeom prst="rect">
            <a:avLst/>
          </a:prstGeom>
          <a:noFill/>
          <a:ln cap="flat" cmpd="thickThin" w="28575">
            <a:solidFill>
              <a:srgbClr val="00808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9" name="Google Shape;199;p4"/>
          <p:cNvSpPr/>
          <p:nvPr/>
        </p:nvSpPr>
        <p:spPr>
          <a:xfrm>
            <a:off x="2711450" y="82550"/>
            <a:ext cx="6769100" cy="719137"/>
          </a:xfrm>
          <a:prstGeom prst="roundRect">
            <a:avLst>
              <a:gd fmla="val 16667" name="adj"/>
            </a:avLst>
          </a:prstGeom>
          <a:solidFill>
            <a:srgbClr val="008080"/>
          </a:solidFill>
          <a:ln cap="flat" cmpd="thickThin" w="12700">
            <a:solidFill>
              <a:srgbClr val="34AC8B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dir="5400000" dist="50800">
              <a:srgbClr val="000000">
                <a:alpha val="4274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00" name="Google Shape;200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68450" y="87312"/>
            <a:ext cx="1062037" cy="979487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4"/>
          <p:cNvSpPr/>
          <p:nvPr/>
        </p:nvSpPr>
        <p:spPr>
          <a:xfrm>
            <a:off x="4428952" y="106322"/>
            <a:ext cx="3243196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alibri"/>
              <a:buNone/>
            </a:pPr>
            <a:r>
              <a:rPr b="1" i="0" lang="el-GR" sz="3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Καθαρά Δευτέρα</a:t>
            </a:r>
            <a:endParaRPr/>
          </a:p>
        </p:txBody>
      </p:sp>
      <p:pic>
        <p:nvPicPr>
          <p:cNvPr id="202" name="Google Shape;202;p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751762" y="1260475"/>
            <a:ext cx="4011612" cy="3157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34962" y="1260475"/>
            <a:ext cx="4011612" cy="2833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053012" y="2060575"/>
            <a:ext cx="1835150" cy="2719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820862" y="4779962"/>
            <a:ext cx="2114550" cy="171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319962" y="4710112"/>
            <a:ext cx="2573337" cy="18557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2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p27"/>
          <p:cNvSpPr/>
          <p:nvPr/>
        </p:nvSpPr>
        <p:spPr>
          <a:xfrm>
            <a:off x="2279576" y="2708920"/>
            <a:ext cx="6723923" cy="1541785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>
                  <a:noFill/>
                </a:ln>
                <a:noFill/>
                <a:latin typeface="Calibri"/>
              </a:rPr>
              <a:t>Μπράβο παιδιά!!!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Google Shape;613;p28"/>
          <p:cNvSpPr txBox="1"/>
          <p:nvPr/>
        </p:nvSpPr>
        <p:spPr>
          <a:xfrm>
            <a:off x="119062" y="115887"/>
            <a:ext cx="11880850" cy="6626225"/>
          </a:xfrm>
          <a:prstGeom prst="rect">
            <a:avLst/>
          </a:prstGeom>
          <a:noFill/>
          <a:ln cap="flat" cmpd="thickThin" w="28575">
            <a:solidFill>
              <a:srgbClr val="00808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4" name="Google Shape;614;p28"/>
          <p:cNvSpPr/>
          <p:nvPr/>
        </p:nvSpPr>
        <p:spPr>
          <a:xfrm>
            <a:off x="2711450" y="82550"/>
            <a:ext cx="6769100" cy="719137"/>
          </a:xfrm>
          <a:prstGeom prst="roundRect">
            <a:avLst>
              <a:gd fmla="val 16667" name="adj"/>
            </a:avLst>
          </a:prstGeom>
          <a:solidFill>
            <a:srgbClr val="008080"/>
          </a:solidFill>
          <a:ln cap="flat" cmpd="thickThin" w="12700">
            <a:solidFill>
              <a:srgbClr val="34AC8B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dir="5400000" dist="50800">
              <a:srgbClr val="000000">
                <a:alpha val="4274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15" name="Google Shape;615;p28"/>
          <p:cNvSpPr/>
          <p:nvPr/>
        </p:nvSpPr>
        <p:spPr>
          <a:xfrm>
            <a:off x="3247432" y="116632"/>
            <a:ext cx="5697137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alibri"/>
              <a:buNone/>
            </a:pPr>
            <a:r>
              <a:rPr b="1" i="0" lang="el-GR" sz="3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Το έθιμο της Κυρά Σαρακοστή!!!</a:t>
            </a:r>
            <a:endParaRPr/>
          </a:p>
        </p:txBody>
      </p:sp>
      <p:pic>
        <p:nvPicPr>
          <p:cNvPr id="616" name="Google Shape;616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68450" y="87312"/>
            <a:ext cx="1062037" cy="979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7" name="Google Shape;617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992687" y="2946400"/>
            <a:ext cx="2133600" cy="376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8" name="Google Shape;618;p2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216275" y="925512"/>
            <a:ext cx="3022600" cy="224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9" name="Google Shape;619;p2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7861300" y="1546225"/>
            <a:ext cx="4005262" cy="3243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20" name="Google Shape;620;p2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407987" y="3627437"/>
            <a:ext cx="3206750" cy="2835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29"/>
          <p:cNvSpPr txBox="1"/>
          <p:nvPr/>
        </p:nvSpPr>
        <p:spPr>
          <a:xfrm>
            <a:off x="119062" y="115887"/>
            <a:ext cx="11880850" cy="6626225"/>
          </a:xfrm>
          <a:prstGeom prst="rect">
            <a:avLst/>
          </a:prstGeom>
          <a:noFill/>
          <a:ln cap="flat" cmpd="thickThin" w="28575">
            <a:solidFill>
              <a:srgbClr val="00808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6" name="Google Shape;626;p29"/>
          <p:cNvSpPr/>
          <p:nvPr/>
        </p:nvSpPr>
        <p:spPr>
          <a:xfrm>
            <a:off x="2711450" y="82550"/>
            <a:ext cx="6769100" cy="719137"/>
          </a:xfrm>
          <a:prstGeom prst="roundRect">
            <a:avLst>
              <a:gd fmla="val 16667" name="adj"/>
            </a:avLst>
          </a:prstGeom>
          <a:solidFill>
            <a:srgbClr val="008080"/>
          </a:solidFill>
          <a:ln cap="flat" cmpd="thickThin" w="12700">
            <a:solidFill>
              <a:srgbClr val="34AC8B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dir="5400000" dist="50800">
              <a:srgbClr val="000000">
                <a:alpha val="4274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27" name="Google Shape;627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68450" y="87312"/>
            <a:ext cx="1062037" cy="9794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28" name="Google Shape;628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90512" y="1066800"/>
            <a:ext cx="4651375" cy="3481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629" name="Google Shape;629;p2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805737" y="976312"/>
            <a:ext cx="4090987" cy="3389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630" name="Google Shape;630;p2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262437" y="3121025"/>
            <a:ext cx="4084637" cy="338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31" name="Google Shape;631;p2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8186737" y="3844925"/>
            <a:ext cx="1931987" cy="2824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32" name="Google Shape;632;p2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947737" y="4013200"/>
            <a:ext cx="3336925" cy="2582862"/>
          </a:xfrm>
          <a:prstGeom prst="rect">
            <a:avLst/>
          </a:prstGeom>
          <a:noFill/>
          <a:ln>
            <a:noFill/>
          </a:ln>
        </p:spPr>
      </p:pic>
      <p:sp>
        <p:nvSpPr>
          <p:cNvPr id="633" name="Google Shape;633;p29"/>
          <p:cNvSpPr/>
          <p:nvPr/>
        </p:nvSpPr>
        <p:spPr>
          <a:xfrm>
            <a:off x="3247432" y="116632"/>
            <a:ext cx="5697137" cy="5847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Calibri"/>
              <a:buNone/>
            </a:pPr>
            <a:r>
              <a:rPr b="1" i="0" lang="el-GR" sz="32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Το έθιμο της Κυρά Σαρακοστή!!!</a:t>
            </a:r>
            <a:endParaRPr/>
          </a:p>
        </p:txBody>
      </p:sp>
      <p:pic>
        <p:nvPicPr>
          <p:cNvPr id="634" name="Google Shape;634;p29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0301287" y="4103687"/>
            <a:ext cx="1571625" cy="25511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6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6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38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9" name="Google Shape;639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19612" y="4637087"/>
            <a:ext cx="3192462" cy="2189162"/>
          </a:xfrm>
          <a:prstGeom prst="rect">
            <a:avLst/>
          </a:prstGeom>
          <a:noFill/>
          <a:ln>
            <a:noFill/>
          </a:ln>
        </p:spPr>
      </p:pic>
      <p:sp>
        <p:nvSpPr>
          <p:cNvPr id="640" name="Google Shape;640;p30"/>
          <p:cNvSpPr/>
          <p:nvPr/>
        </p:nvSpPr>
        <p:spPr>
          <a:xfrm>
            <a:off x="2855640" y="539727"/>
            <a:ext cx="7200799" cy="2117775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>
                  <a:noFill/>
                </a:ln>
                <a:noFill/>
                <a:latin typeface="Arial"/>
              </a:rPr>
              <a:t>Και τώρα ας παίξουμε!!! </a:t>
            </a:r>
          </a:p>
        </p:txBody>
      </p:sp>
      <p:pic>
        <p:nvPicPr>
          <p:cNvPr id="641" name="Google Shape;641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071812" y="3213100"/>
            <a:ext cx="1757362" cy="265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42" name="Google Shape;642;p3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960000">
            <a:off x="7097712" y="3836987"/>
            <a:ext cx="1471612" cy="2359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46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31"/>
          <p:cNvSpPr txBox="1"/>
          <p:nvPr/>
        </p:nvSpPr>
        <p:spPr>
          <a:xfrm>
            <a:off x="119062" y="115887"/>
            <a:ext cx="11880850" cy="6626225"/>
          </a:xfrm>
          <a:prstGeom prst="rect">
            <a:avLst/>
          </a:prstGeom>
          <a:noFill/>
          <a:ln cap="flat" cmpd="thickThin" w="28575">
            <a:solidFill>
              <a:srgbClr val="00808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8" name="Google Shape;648;p31"/>
          <p:cNvSpPr/>
          <p:nvPr/>
        </p:nvSpPr>
        <p:spPr>
          <a:xfrm>
            <a:off x="2619375" y="82550"/>
            <a:ext cx="7364412" cy="609600"/>
          </a:xfrm>
          <a:prstGeom prst="roundRect">
            <a:avLst>
              <a:gd fmla="val 16667" name="adj"/>
            </a:avLst>
          </a:prstGeom>
          <a:solidFill>
            <a:srgbClr val="C8CDE5"/>
          </a:solidFill>
          <a:ln cap="flat" cmpd="thickThin" w="12700">
            <a:solidFill>
              <a:srgbClr val="34AC8B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dir="5400000" dist="50800">
              <a:srgbClr val="000000">
                <a:alpha val="4274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9" name="Google Shape;649;p31"/>
          <p:cNvSpPr/>
          <p:nvPr/>
        </p:nvSpPr>
        <p:spPr>
          <a:xfrm>
            <a:off x="2783632" y="116632"/>
            <a:ext cx="6976729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2800"/>
              <a:buFont typeface="Calibri"/>
              <a:buNone/>
            </a:pPr>
            <a:r>
              <a:rPr b="1" i="0" lang="el-GR" sz="2800" u="none" cap="none" strike="noStrike">
                <a:solidFill>
                  <a:srgbClr val="FEFEFE"/>
                </a:solidFill>
                <a:latin typeface="Calibri"/>
                <a:ea typeface="Calibri"/>
                <a:cs typeface="Calibri"/>
                <a:sym typeface="Calibri"/>
              </a:rPr>
              <a:t> Βρες ποια γράμματα λείπουν από την λέξη</a:t>
            </a:r>
            <a:endParaRPr/>
          </a:p>
        </p:txBody>
      </p:sp>
      <p:pic>
        <p:nvPicPr>
          <p:cNvPr id="650" name="Google Shape;650;p3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71662" y="790575"/>
            <a:ext cx="1281112" cy="2265362"/>
          </a:xfrm>
          <a:prstGeom prst="rect">
            <a:avLst/>
          </a:prstGeom>
          <a:noFill/>
          <a:ln>
            <a:noFill/>
          </a:ln>
        </p:spPr>
      </p:pic>
      <p:sp>
        <p:nvSpPr>
          <p:cNvPr id="651" name="Google Shape;651;p31"/>
          <p:cNvSpPr txBox="1"/>
          <p:nvPr/>
        </p:nvSpPr>
        <p:spPr>
          <a:xfrm>
            <a:off x="3492500" y="1920875"/>
            <a:ext cx="6256337" cy="9239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489F"/>
              </a:buClr>
              <a:buSzPts val="5400"/>
              <a:buFont typeface="Calibri"/>
              <a:buNone/>
            </a:pPr>
            <a:r>
              <a:rPr b="0" i="0" lang="el-GR" sz="5400" u="none">
                <a:solidFill>
                  <a:srgbClr val="31489F"/>
                </a:solidFill>
                <a:latin typeface="Calibri"/>
                <a:ea typeface="Calibri"/>
                <a:cs typeface="Calibri"/>
                <a:sym typeface="Calibri"/>
              </a:rPr>
              <a:t>κυρά- Σαρακοστή</a:t>
            </a:r>
            <a:endParaRPr/>
          </a:p>
        </p:txBody>
      </p:sp>
      <p:pic>
        <p:nvPicPr>
          <p:cNvPr id="652" name="Google Shape;652;p3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81587" y="4567237"/>
            <a:ext cx="4608512" cy="3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53" name="Google Shape;653;p31"/>
          <p:cNvPicPr preferRelativeResize="0"/>
          <p:nvPr/>
        </p:nvPicPr>
        <p:blipFill rotWithShape="1">
          <a:blip r:embed="rId5">
            <a:alphaModFix/>
          </a:blip>
          <a:srcRect b="-339659" l="0" r="71873" t="-406303"/>
          <a:stretch/>
        </p:blipFill>
        <p:spPr>
          <a:xfrm>
            <a:off x="9834562" y="4433887"/>
            <a:ext cx="1295400" cy="258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54" name="Google Shape;654;p31"/>
          <p:cNvPicPr preferRelativeResize="0"/>
          <p:nvPr/>
        </p:nvPicPr>
        <p:blipFill rotWithShape="1">
          <a:blip r:embed="rId5">
            <a:alphaModFix/>
          </a:blip>
          <a:srcRect b="-51585" l="0" r="42368" t="3"/>
          <a:stretch/>
        </p:blipFill>
        <p:spPr>
          <a:xfrm>
            <a:off x="1841500" y="4573587"/>
            <a:ext cx="2655887" cy="46037"/>
          </a:xfrm>
          <a:prstGeom prst="rect">
            <a:avLst/>
          </a:prstGeom>
          <a:noFill/>
          <a:ln>
            <a:noFill/>
          </a:ln>
        </p:spPr>
      </p:pic>
      <p:sp>
        <p:nvSpPr>
          <p:cNvPr id="655" name="Google Shape;655;p31"/>
          <p:cNvSpPr txBox="1"/>
          <p:nvPr/>
        </p:nvSpPr>
        <p:spPr>
          <a:xfrm>
            <a:off x="3889375" y="3795712"/>
            <a:ext cx="577850" cy="9239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b="0" i="0" lang="el-GR" sz="5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ά</a:t>
            </a:r>
            <a:endParaRPr/>
          </a:p>
        </p:txBody>
      </p:sp>
      <p:sp>
        <p:nvSpPr>
          <p:cNvPr id="656" name="Google Shape;656;p31"/>
          <p:cNvSpPr txBox="1"/>
          <p:nvPr/>
        </p:nvSpPr>
        <p:spPr>
          <a:xfrm>
            <a:off x="5046662" y="3821112"/>
            <a:ext cx="577850" cy="9239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b="0" i="0" lang="el-GR" sz="5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Σ</a:t>
            </a:r>
            <a:endParaRPr/>
          </a:p>
        </p:txBody>
      </p:sp>
      <p:sp>
        <p:nvSpPr>
          <p:cNvPr id="657" name="Google Shape;657;p31"/>
          <p:cNvSpPr txBox="1"/>
          <p:nvPr/>
        </p:nvSpPr>
        <p:spPr>
          <a:xfrm>
            <a:off x="1819275" y="3795712"/>
            <a:ext cx="577850" cy="9239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b="0" i="0" lang="el-GR" sz="5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κ</a:t>
            </a:r>
            <a:endParaRPr/>
          </a:p>
        </p:txBody>
      </p:sp>
      <p:sp>
        <p:nvSpPr>
          <p:cNvPr id="658" name="Google Shape;658;p31"/>
          <p:cNvSpPr txBox="1"/>
          <p:nvPr/>
        </p:nvSpPr>
        <p:spPr>
          <a:xfrm>
            <a:off x="2468562" y="3821112"/>
            <a:ext cx="577850" cy="9239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b="0" i="0" lang="el-GR" sz="5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υ</a:t>
            </a:r>
            <a:endParaRPr/>
          </a:p>
        </p:txBody>
      </p:sp>
      <p:sp>
        <p:nvSpPr>
          <p:cNvPr id="659" name="Google Shape;659;p31"/>
          <p:cNvSpPr txBox="1"/>
          <p:nvPr/>
        </p:nvSpPr>
        <p:spPr>
          <a:xfrm>
            <a:off x="7750175" y="3821112"/>
            <a:ext cx="577850" cy="9239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b="0" i="0" lang="el-GR" sz="5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κ</a:t>
            </a:r>
            <a:endParaRPr/>
          </a:p>
        </p:txBody>
      </p:sp>
      <p:sp>
        <p:nvSpPr>
          <p:cNvPr id="660" name="Google Shape;660;p31"/>
          <p:cNvSpPr txBox="1"/>
          <p:nvPr/>
        </p:nvSpPr>
        <p:spPr>
          <a:xfrm>
            <a:off x="6389687" y="3821112"/>
            <a:ext cx="577850" cy="9239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b="0" i="0" lang="el-GR" sz="5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ρ</a:t>
            </a:r>
            <a:endParaRPr/>
          </a:p>
        </p:txBody>
      </p:sp>
      <p:sp>
        <p:nvSpPr>
          <p:cNvPr id="661" name="Google Shape;661;p31"/>
          <p:cNvSpPr txBox="1"/>
          <p:nvPr/>
        </p:nvSpPr>
        <p:spPr>
          <a:xfrm>
            <a:off x="5735637" y="3821112"/>
            <a:ext cx="577850" cy="9239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b="0" i="0" lang="el-GR" sz="5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α</a:t>
            </a:r>
            <a:endParaRPr/>
          </a:p>
        </p:txBody>
      </p:sp>
      <p:sp>
        <p:nvSpPr>
          <p:cNvPr id="662" name="Google Shape;662;p31"/>
          <p:cNvSpPr txBox="1"/>
          <p:nvPr/>
        </p:nvSpPr>
        <p:spPr>
          <a:xfrm>
            <a:off x="8431212" y="3795712"/>
            <a:ext cx="577850" cy="9239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b="0" i="0" lang="el-GR" sz="5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ο</a:t>
            </a:r>
            <a:endParaRPr/>
          </a:p>
        </p:txBody>
      </p:sp>
      <p:sp>
        <p:nvSpPr>
          <p:cNvPr id="663" name="Google Shape;663;p31"/>
          <p:cNvSpPr txBox="1"/>
          <p:nvPr/>
        </p:nvSpPr>
        <p:spPr>
          <a:xfrm>
            <a:off x="9061450" y="3821112"/>
            <a:ext cx="577850" cy="9239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b="0" i="0" lang="el-GR" sz="5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σ</a:t>
            </a:r>
            <a:endParaRPr/>
          </a:p>
        </p:txBody>
      </p:sp>
      <p:sp>
        <p:nvSpPr>
          <p:cNvPr id="664" name="Google Shape;664;p31"/>
          <p:cNvSpPr txBox="1"/>
          <p:nvPr/>
        </p:nvSpPr>
        <p:spPr>
          <a:xfrm>
            <a:off x="10431462" y="3821112"/>
            <a:ext cx="577850" cy="9239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b="0" i="0" lang="el-GR" sz="5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ή</a:t>
            </a:r>
            <a:endParaRPr/>
          </a:p>
        </p:txBody>
      </p:sp>
      <p:sp>
        <p:nvSpPr>
          <p:cNvPr id="665" name="Google Shape;665;p31"/>
          <p:cNvSpPr/>
          <p:nvPr/>
        </p:nvSpPr>
        <p:spPr>
          <a:xfrm>
            <a:off x="2643187" y="5699125"/>
            <a:ext cx="746125" cy="792162"/>
          </a:xfrm>
          <a:prstGeom prst="ellipse">
            <a:avLst/>
          </a:prstGeom>
          <a:solidFill>
            <a:schemeClr val="lt1"/>
          </a:solidFill>
          <a:ln cap="flat" cmpd="thickThin" w="19050">
            <a:solidFill>
              <a:srgbClr val="5E6AA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6" name="Google Shape;666;p31"/>
          <p:cNvSpPr txBox="1"/>
          <p:nvPr/>
        </p:nvSpPr>
        <p:spPr>
          <a:xfrm>
            <a:off x="2727325" y="5572125"/>
            <a:ext cx="577850" cy="9239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b="0" i="0" lang="el-GR" sz="5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ρ</a:t>
            </a:r>
            <a:endParaRPr/>
          </a:p>
        </p:txBody>
      </p:sp>
      <p:sp>
        <p:nvSpPr>
          <p:cNvPr id="667" name="Google Shape;667;p31"/>
          <p:cNvSpPr/>
          <p:nvPr/>
        </p:nvSpPr>
        <p:spPr>
          <a:xfrm>
            <a:off x="3960812" y="5695950"/>
            <a:ext cx="741362" cy="792162"/>
          </a:xfrm>
          <a:prstGeom prst="ellipse">
            <a:avLst/>
          </a:prstGeom>
          <a:solidFill>
            <a:schemeClr val="lt1"/>
          </a:solidFill>
          <a:ln cap="flat" cmpd="thickThin" w="19050">
            <a:solidFill>
              <a:srgbClr val="5E6AA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68" name="Google Shape;668;p31"/>
          <p:cNvSpPr txBox="1"/>
          <p:nvPr/>
        </p:nvSpPr>
        <p:spPr>
          <a:xfrm>
            <a:off x="4044950" y="5568950"/>
            <a:ext cx="574675" cy="9239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b="0" i="0" lang="el-GR" sz="5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π</a:t>
            </a:r>
            <a:endParaRPr/>
          </a:p>
        </p:txBody>
      </p:sp>
      <p:sp>
        <p:nvSpPr>
          <p:cNvPr id="669" name="Google Shape;669;p31"/>
          <p:cNvSpPr/>
          <p:nvPr/>
        </p:nvSpPr>
        <p:spPr>
          <a:xfrm>
            <a:off x="5300662" y="5694362"/>
            <a:ext cx="746125" cy="792162"/>
          </a:xfrm>
          <a:prstGeom prst="ellipse">
            <a:avLst/>
          </a:prstGeom>
          <a:solidFill>
            <a:schemeClr val="lt1"/>
          </a:solidFill>
          <a:ln cap="flat" cmpd="thickThin" w="19050">
            <a:solidFill>
              <a:srgbClr val="5E6AA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0" name="Google Shape;670;p31"/>
          <p:cNvSpPr txBox="1"/>
          <p:nvPr/>
        </p:nvSpPr>
        <p:spPr>
          <a:xfrm>
            <a:off x="5384800" y="5567362"/>
            <a:ext cx="577850" cy="9239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b="0" i="0" lang="el-GR" sz="5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ο</a:t>
            </a:r>
            <a:endParaRPr/>
          </a:p>
        </p:txBody>
      </p:sp>
      <p:sp>
        <p:nvSpPr>
          <p:cNvPr id="671" name="Google Shape;671;p31"/>
          <p:cNvSpPr/>
          <p:nvPr/>
        </p:nvSpPr>
        <p:spPr>
          <a:xfrm>
            <a:off x="6535737" y="5691187"/>
            <a:ext cx="742950" cy="792162"/>
          </a:xfrm>
          <a:prstGeom prst="ellipse">
            <a:avLst/>
          </a:prstGeom>
          <a:solidFill>
            <a:schemeClr val="lt1"/>
          </a:solidFill>
          <a:ln cap="flat" cmpd="thickThin" w="19050">
            <a:solidFill>
              <a:srgbClr val="5E6AA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2" name="Google Shape;672;p31"/>
          <p:cNvSpPr txBox="1"/>
          <p:nvPr/>
        </p:nvSpPr>
        <p:spPr>
          <a:xfrm>
            <a:off x="6619875" y="5564187"/>
            <a:ext cx="574675" cy="9239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b="0" i="0" lang="el-GR" sz="5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τ</a:t>
            </a:r>
            <a:endParaRPr/>
          </a:p>
        </p:txBody>
      </p:sp>
      <p:sp>
        <p:nvSpPr>
          <p:cNvPr id="673" name="Google Shape;673;p31"/>
          <p:cNvSpPr/>
          <p:nvPr/>
        </p:nvSpPr>
        <p:spPr>
          <a:xfrm>
            <a:off x="7875587" y="5668962"/>
            <a:ext cx="746125" cy="792162"/>
          </a:xfrm>
          <a:prstGeom prst="ellipse">
            <a:avLst/>
          </a:prstGeom>
          <a:solidFill>
            <a:schemeClr val="lt1"/>
          </a:solidFill>
          <a:ln cap="flat" cmpd="thickThin" w="19050">
            <a:solidFill>
              <a:srgbClr val="5E6AA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4" name="Google Shape;674;p31"/>
          <p:cNvSpPr txBox="1"/>
          <p:nvPr/>
        </p:nvSpPr>
        <p:spPr>
          <a:xfrm>
            <a:off x="7959725" y="5541962"/>
            <a:ext cx="577850" cy="9239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b="0" i="0" lang="el-GR" sz="5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ρ</a:t>
            </a:r>
            <a:endParaRPr/>
          </a:p>
        </p:txBody>
      </p:sp>
      <p:sp>
        <p:nvSpPr>
          <p:cNvPr id="675" name="Google Shape;675;p31"/>
          <p:cNvSpPr/>
          <p:nvPr/>
        </p:nvSpPr>
        <p:spPr>
          <a:xfrm>
            <a:off x="9110662" y="5665787"/>
            <a:ext cx="742950" cy="792162"/>
          </a:xfrm>
          <a:prstGeom prst="ellipse">
            <a:avLst/>
          </a:prstGeom>
          <a:solidFill>
            <a:schemeClr val="lt1"/>
          </a:solidFill>
          <a:ln cap="flat" cmpd="thickThin" w="19050">
            <a:solidFill>
              <a:srgbClr val="5E6AA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76" name="Google Shape;676;p31"/>
          <p:cNvSpPr txBox="1"/>
          <p:nvPr/>
        </p:nvSpPr>
        <p:spPr>
          <a:xfrm>
            <a:off x="9194800" y="5538787"/>
            <a:ext cx="574675" cy="9239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b="0" i="0" lang="el-GR" sz="5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α</a:t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680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32"/>
          <p:cNvSpPr txBox="1"/>
          <p:nvPr/>
        </p:nvSpPr>
        <p:spPr>
          <a:xfrm>
            <a:off x="119062" y="115887"/>
            <a:ext cx="11880850" cy="6626225"/>
          </a:xfrm>
          <a:prstGeom prst="rect">
            <a:avLst/>
          </a:prstGeom>
          <a:noFill/>
          <a:ln cap="flat" cmpd="thickThin" w="28575">
            <a:solidFill>
              <a:srgbClr val="00808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2" name="Google Shape;682;p32"/>
          <p:cNvSpPr/>
          <p:nvPr/>
        </p:nvSpPr>
        <p:spPr>
          <a:xfrm>
            <a:off x="2619375" y="82550"/>
            <a:ext cx="7364412" cy="609600"/>
          </a:xfrm>
          <a:prstGeom prst="roundRect">
            <a:avLst>
              <a:gd fmla="val 16667" name="adj"/>
            </a:avLst>
          </a:prstGeom>
          <a:solidFill>
            <a:srgbClr val="C8CDE5"/>
          </a:solidFill>
          <a:ln cap="flat" cmpd="thickThin" w="12700">
            <a:solidFill>
              <a:srgbClr val="34AC8B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dir="5400000" dist="50800">
              <a:srgbClr val="000000">
                <a:alpha val="4274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83" name="Google Shape;683;p32"/>
          <p:cNvSpPr/>
          <p:nvPr/>
        </p:nvSpPr>
        <p:spPr>
          <a:xfrm>
            <a:off x="2783632" y="116632"/>
            <a:ext cx="6976729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2800"/>
              <a:buFont typeface="Calibri"/>
              <a:buNone/>
            </a:pPr>
            <a:r>
              <a:rPr b="1" i="0" lang="el-GR" sz="2800" u="none" cap="none" strike="noStrike">
                <a:solidFill>
                  <a:srgbClr val="FEFEFE"/>
                </a:solidFill>
                <a:latin typeface="Calibri"/>
                <a:ea typeface="Calibri"/>
                <a:cs typeface="Calibri"/>
                <a:sym typeface="Calibri"/>
              </a:rPr>
              <a:t> Βρες ποια γράμματα λείπουν από την λέξη</a:t>
            </a:r>
            <a:endParaRPr/>
          </a:p>
        </p:txBody>
      </p:sp>
      <p:pic>
        <p:nvPicPr>
          <p:cNvPr id="684" name="Google Shape;684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71662" y="790575"/>
            <a:ext cx="1281112" cy="2265362"/>
          </a:xfrm>
          <a:prstGeom prst="rect">
            <a:avLst/>
          </a:prstGeom>
          <a:noFill/>
          <a:ln>
            <a:noFill/>
          </a:ln>
        </p:spPr>
      </p:pic>
      <p:sp>
        <p:nvSpPr>
          <p:cNvPr id="685" name="Google Shape;685;p32"/>
          <p:cNvSpPr txBox="1"/>
          <p:nvPr/>
        </p:nvSpPr>
        <p:spPr>
          <a:xfrm>
            <a:off x="3492500" y="1920875"/>
            <a:ext cx="6256337" cy="9239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489F"/>
              </a:buClr>
              <a:buSzPts val="5400"/>
              <a:buFont typeface="Calibri"/>
              <a:buNone/>
            </a:pPr>
            <a:r>
              <a:rPr b="0" i="0" lang="el-GR" sz="5400" u="none">
                <a:solidFill>
                  <a:srgbClr val="31489F"/>
                </a:solidFill>
                <a:latin typeface="Calibri"/>
                <a:ea typeface="Calibri"/>
                <a:cs typeface="Calibri"/>
                <a:sym typeface="Calibri"/>
              </a:rPr>
              <a:t>κυρά- Σαρακοστή</a:t>
            </a:r>
            <a:endParaRPr/>
          </a:p>
        </p:txBody>
      </p:sp>
      <p:pic>
        <p:nvPicPr>
          <p:cNvPr id="686" name="Google Shape;686;p3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081587" y="4567237"/>
            <a:ext cx="4608512" cy="30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87" name="Google Shape;687;p32"/>
          <p:cNvPicPr preferRelativeResize="0"/>
          <p:nvPr/>
        </p:nvPicPr>
        <p:blipFill rotWithShape="1">
          <a:blip r:embed="rId5">
            <a:alphaModFix/>
          </a:blip>
          <a:srcRect b="-339659" l="0" r="71873" t="-406303"/>
          <a:stretch/>
        </p:blipFill>
        <p:spPr>
          <a:xfrm>
            <a:off x="9834562" y="4433887"/>
            <a:ext cx="1295400" cy="258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688" name="Google Shape;688;p32"/>
          <p:cNvPicPr preferRelativeResize="0"/>
          <p:nvPr/>
        </p:nvPicPr>
        <p:blipFill rotWithShape="1">
          <a:blip r:embed="rId5">
            <a:alphaModFix/>
          </a:blip>
          <a:srcRect b="-51585" l="0" r="42368" t="3"/>
          <a:stretch/>
        </p:blipFill>
        <p:spPr>
          <a:xfrm>
            <a:off x="1841500" y="4573587"/>
            <a:ext cx="2655887" cy="46037"/>
          </a:xfrm>
          <a:prstGeom prst="rect">
            <a:avLst/>
          </a:prstGeom>
          <a:noFill/>
          <a:ln>
            <a:noFill/>
          </a:ln>
        </p:spPr>
      </p:pic>
      <p:sp>
        <p:nvSpPr>
          <p:cNvPr id="689" name="Google Shape;689;p32"/>
          <p:cNvSpPr txBox="1"/>
          <p:nvPr/>
        </p:nvSpPr>
        <p:spPr>
          <a:xfrm>
            <a:off x="3889375" y="3795712"/>
            <a:ext cx="577850" cy="9239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b="0" i="0" lang="el-GR" sz="5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ά</a:t>
            </a:r>
            <a:endParaRPr/>
          </a:p>
        </p:txBody>
      </p:sp>
      <p:sp>
        <p:nvSpPr>
          <p:cNvPr id="690" name="Google Shape;690;p32"/>
          <p:cNvSpPr txBox="1"/>
          <p:nvPr/>
        </p:nvSpPr>
        <p:spPr>
          <a:xfrm>
            <a:off x="5046662" y="3821112"/>
            <a:ext cx="577850" cy="9239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b="0" i="0" lang="el-GR" sz="5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Σ</a:t>
            </a:r>
            <a:endParaRPr/>
          </a:p>
        </p:txBody>
      </p:sp>
      <p:sp>
        <p:nvSpPr>
          <p:cNvPr id="691" name="Google Shape;691;p32"/>
          <p:cNvSpPr txBox="1"/>
          <p:nvPr/>
        </p:nvSpPr>
        <p:spPr>
          <a:xfrm>
            <a:off x="1819275" y="3795712"/>
            <a:ext cx="577850" cy="9239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b="0" i="0" lang="el-GR" sz="5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κ</a:t>
            </a:r>
            <a:endParaRPr/>
          </a:p>
        </p:txBody>
      </p:sp>
      <p:sp>
        <p:nvSpPr>
          <p:cNvPr id="692" name="Google Shape;692;p32"/>
          <p:cNvSpPr txBox="1"/>
          <p:nvPr/>
        </p:nvSpPr>
        <p:spPr>
          <a:xfrm>
            <a:off x="3133725" y="3821112"/>
            <a:ext cx="577850" cy="9239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b="0" i="0" lang="el-GR" sz="5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ρ</a:t>
            </a:r>
            <a:endParaRPr/>
          </a:p>
        </p:txBody>
      </p:sp>
      <p:sp>
        <p:nvSpPr>
          <p:cNvPr id="693" name="Google Shape;693;p32"/>
          <p:cNvSpPr txBox="1"/>
          <p:nvPr/>
        </p:nvSpPr>
        <p:spPr>
          <a:xfrm>
            <a:off x="8413750" y="3811587"/>
            <a:ext cx="577850" cy="9239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b="0" i="0" lang="el-GR" sz="5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ο</a:t>
            </a:r>
            <a:endParaRPr/>
          </a:p>
        </p:txBody>
      </p:sp>
      <p:sp>
        <p:nvSpPr>
          <p:cNvPr id="694" name="Google Shape;694;p32"/>
          <p:cNvSpPr txBox="1"/>
          <p:nvPr/>
        </p:nvSpPr>
        <p:spPr>
          <a:xfrm>
            <a:off x="6389687" y="3821112"/>
            <a:ext cx="577850" cy="9239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b="0" i="0" lang="el-GR" sz="5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ρ</a:t>
            </a:r>
            <a:endParaRPr/>
          </a:p>
        </p:txBody>
      </p:sp>
      <p:sp>
        <p:nvSpPr>
          <p:cNvPr id="695" name="Google Shape;695;p32"/>
          <p:cNvSpPr txBox="1"/>
          <p:nvPr/>
        </p:nvSpPr>
        <p:spPr>
          <a:xfrm>
            <a:off x="5735637" y="3821112"/>
            <a:ext cx="577850" cy="9239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b="0" i="0" lang="el-GR" sz="5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α</a:t>
            </a:r>
            <a:endParaRPr/>
          </a:p>
        </p:txBody>
      </p:sp>
      <p:sp>
        <p:nvSpPr>
          <p:cNvPr id="696" name="Google Shape;696;p32"/>
          <p:cNvSpPr txBox="1"/>
          <p:nvPr/>
        </p:nvSpPr>
        <p:spPr>
          <a:xfrm>
            <a:off x="7070725" y="3832225"/>
            <a:ext cx="577850" cy="9239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b="0" i="0" lang="el-GR" sz="5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α</a:t>
            </a:r>
            <a:endParaRPr/>
          </a:p>
        </p:txBody>
      </p:sp>
      <p:sp>
        <p:nvSpPr>
          <p:cNvPr id="697" name="Google Shape;697;p32"/>
          <p:cNvSpPr txBox="1"/>
          <p:nvPr/>
        </p:nvSpPr>
        <p:spPr>
          <a:xfrm>
            <a:off x="9804400" y="3821112"/>
            <a:ext cx="577850" cy="9239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b="0" i="0" lang="el-GR" sz="5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τ</a:t>
            </a:r>
            <a:endParaRPr/>
          </a:p>
        </p:txBody>
      </p:sp>
      <p:sp>
        <p:nvSpPr>
          <p:cNvPr id="698" name="Google Shape;698;p32"/>
          <p:cNvSpPr txBox="1"/>
          <p:nvPr/>
        </p:nvSpPr>
        <p:spPr>
          <a:xfrm>
            <a:off x="10431462" y="3821112"/>
            <a:ext cx="577850" cy="9239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b="0" i="0" lang="el-GR" sz="5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ή</a:t>
            </a:r>
            <a:endParaRPr/>
          </a:p>
        </p:txBody>
      </p:sp>
      <p:sp>
        <p:nvSpPr>
          <p:cNvPr id="699" name="Google Shape;699;p32"/>
          <p:cNvSpPr/>
          <p:nvPr/>
        </p:nvSpPr>
        <p:spPr>
          <a:xfrm>
            <a:off x="2643187" y="5699125"/>
            <a:ext cx="746125" cy="792162"/>
          </a:xfrm>
          <a:prstGeom prst="ellipse">
            <a:avLst/>
          </a:prstGeom>
          <a:solidFill>
            <a:schemeClr val="lt1"/>
          </a:solidFill>
          <a:ln cap="flat" cmpd="thickThin" w="19050">
            <a:solidFill>
              <a:srgbClr val="5E6AA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0" name="Google Shape;700;p32"/>
          <p:cNvSpPr txBox="1"/>
          <p:nvPr/>
        </p:nvSpPr>
        <p:spPr>
          <a:xfrm>
            <a:off x="2727325" y="5572125"/>
            <a:ext cx="577850" cy="9239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b="0" i="0" lang="el-GR" sz="5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κ</a:t>
            </a:r>
            <a:endParaRPr/>
          </a:p>
        </p:txBody>
      </p:sp>
      <p:sp>
        <p:nvSpPr>
          <p:cNvPr id="701" name="Google Shape;701;p32"/>
          <p:cNvSpPr/>
          <p:nvPr/>
        </p:nvSpPr>
        <p:spPr>
          <a:xfrm>
            <a:off x="3960812" y="5695950"/>
            <a:ext cx="741362" cy="792162"/>
          </a:xfrm>
          <a:prstGeom prst="ellipse">
            <a:avLst/>
          </a:prstGeom>
          <a:solidFill>
            <a:schemeClr val="lt1"/>
          </a:solidFill>
          <a:ln cap="flat" cmpd="thickThin" w="19050">
            <a:solidFill>
              <a:srgbClr val="5E6AA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2" name="Google Shape;702;p32"/>
          <p:cNvSpPr txBox="1"/>
          <p:nvPr/>
        </p:nvSpPr>
        <p:spPr>
          <a:xfrm>
            <a:off x="4044950" y="5568950"/>
            <a:ext cx="574675" cy="9239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b="0" i="0" lang="el-GR" sz="5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π</a:t>
            </a:r>
            <a:endParaRPr/>
          </a:p>
        </p:txBody>
      </p:sp>
      <p:sp>
        <p:nvSpPr>
          <p:cNvPr id="703" name="Google Shape;703;p32"/>
          <p:cNvSpPr/>
          <p:nvPr/>
        </p:nvSpPr>
        <p:spPr>
          <a:xfrm>
            <a:off x="5300662" y="5694362"/>
            <a:ext cx="746125" cy="792162"/>
          </a:xfrm>
          <a:prstGeom prst="ellipse">
            <a:avLst/>
          </a:prstGeom>
          <a:solidFill>
            <a:schemeClr val="lt1"/>
          </a:solidFill>
          <a:ln cap="flat" cmpd="thickThin" w="19050">
            <a:solidFill>
              <a:srgbClr val="5E6AA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4" name="Google Shape;704;p32"/>
          <p:cNvSpPr txBox="1"/>
          <p:nvPr/>
        </p:nvSpPr>
        <p:spPr>
          <a:xfrm>
            <a:off x="5384800" y="5567362"/>
            <a:ext cx="577850" cy="9239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b="0" i="0" lang="el-GR" sz="5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υ</a:t>
            </a:r>
            <a:endParaRPr/>
          </a:p>
        </p:txBody>
      </p:sp>
      <p:sp>
        <p:nvSpPr>
          <p:cNvPr id="705" name="Google Shape;705;p32"/>
          <p:cNvSpPr/>
          <p:nvPr/>
        </p:nvSpPr>
        <p:spPr>
          <a:xfrm>
            <a:off x="6535737" y="5691187"/>
            <a:ext cx="742950" cy="792162"/>
          </a:xfrm>
          <a:prstGeom prst="ellipse">
            <a:avLst/>
          </a:prstGeom>
          <a:solidFill>
            <a:schemeClr val="lt1"/>
          </a:solidFill>
          <a:ln cap="flat" cmpd="thickThin" w="19050">
            <a:solidFill>
              <a:srgbClr val="5E6AA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6" name="Google Shape;706;p32"/>
          <p:cNvSpPr txBox="1"/>
          <p:nvPr/>
        </p:nvSpPr>
        <p:spPr>
          <a:xfrm>
            <a:off x="6619875" y="5564187"/>
            <a:ext cx="574675" cy="9239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b="0" i="0" lang="el-GR" sz="5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σ</a:t>
            </a:r>
            <a:endParaRPr/>
          </a:p>
        </p:txBody>
      </p:sp>
      <p:sp>
        <p:nvSpPr>
          <p:cNvPr id="707" name="Google Shape;707;p32"/>
          <p:cNvSpPr/>
          <p:nvPr/>
        </p:nvSpPr>
        <p:spPr>
          <a:xfrm>
            <a:off x="7875587" y="5668962"/>
            <a:ext cx="746125" cy="792162"/>
          </a:xfrm>
          <a:prstGeom prst="ellipse">
            <a:avLst/>
          </a:prstGeom>
          <a:solidFill>
            <a:schemeClr val="lt1"/>
          </a:solidFill>
          <a:ln cap="flat" cmpd="thickThin" w="19050">
            <a:solidFill>
              <a:srgbClr val="5E6AA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08" name="Google Shape;708;p32"/>
          <p:cNvSpPr txBox="1"/>
          <p:nvPr/>
        </p:nvSpPr>
        <p:spPr>
          <a:xfrm>
            <a:off x="7959725" y="5541962"/>
            <a:ext cx="577850" cy="9239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b="0" i="0" lang="el-GR" sz="5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ρ</a:t>
            </a:r>
            <a:endParaRPr/>
          </a:p>
        </p:txBody>
      </p:sp>
      <p:sp>
        <p:nvSpPr>
          <p:cNvPr id="709" name="Google Shape;709;p32"/>
          <p:cNvSpPr/>
          <p:nvPr/>
        </p:nvSpPr>
        <p:spPr>
          <a:xfrm>
            <a:off x="9110662" y="5665787"/>
            <a:ext cx="742950" cy="792162"/>
          </a:xfrm>
          <a:prstGeom prst="ellipse">
            <a:avLst/>
          </a:prstGeom>
          <a:solidFill>
            <a:schemeClr val="lt1"/>
          </a:solidFill>
          <a:ln cap="flat" cmpd="thickThin" w="19050">
            <a:solidFill>
              <a:srgbClr val="5E6AAB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0" name="Google Shape;710;p32"/>
          <p:cNvSpPr txBox="1"/>
          <p:nvPr/>
        </p:nvSpPr>
        <p:spPr>
          <a:xfrm>
            <a:off x="9194800" y="5538787"/>
            <a:ext cx="574675" cy="9239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b="0" i="0" lang="el-GR" sz="5400" u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α</a:t>
            </a: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14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33"/>
          <p:cNvSpPr txBox="1"/>
          <p:nvPr/>
        </p:nvSpPr>
        <p:spPr>
          <a:xfrm>
            <a:off x="119062" y="115887"/>
            <a:ext cx="11880850" cy="6626225"/>
          </a:xfrm>
          <a:prstGeom prst="rect">
            <a:avLst/>
          </a:prstGeom>
          <a:noFill/>
          <a:ln cap="flat" cmpd="thickThin" w="28575">
            <a:solidFill>
              <a:srgbClr val="00808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6" name="Google Shape;716;p33"/>
          <p:cNvSpPr/>
          <p:nvPr/>
        </p:nvSpPr>
        <p:spPr>
          <a:xfrm>
            <a:off x="1043310" y="1772816"/>
            <a:ext cx="10105379" cy="2808312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>
                  <a:noFill/>
                </a:ln>
                <a:noFill/>
                <a:latin typeface="Calibri"/>
              </a:rPr>
              <a:t>Και τώρα ας φτιάξουμε τη δική μας</a:t>
            </a:r>
            <a:br>
              <a:rPr b="1" i="0">
                <a:ln>
                  <a:noFill/>
                </a:ln>
                <a:noFill/>
                <a:latin typeface="Calibri"/>
              </a:rPr>
            </a:br>
            <a:r>
              <a:rPr b="1" i="0">
                <a:ln>
                  <a:noFill/>
                </a:ln>
                <a:noFill/>
                <a:latin typeface="Calibri"/>
              </a:rPr>
              <a:t>Κυρά - Σαρακοστή!!!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20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34"/>
          <p:cNvSpPr txBox="1"/>
          <p:nvPr/>
        </p:nvSpPr>
        <p:spPr>
          <a:xfrm>
            <a:off x="119062" y="115887"/>
            <a:ext cx="11880850" cy="6626225"/>
          </a:xfrm>
          <a:prstGeom prst="rect">
            <a:avLst/>
          </a:prstGeom>
          <a:noFill/>
          <a:ln cap="flat" cmpd="thickThin" w="28575">
            <a:solidFill>
              <a:srgbClr val="00808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2" name="Google Shape;722;p34"/>
          <p:cNvSpPr/>
          <p:nvPr/>
        </p:nvSpPr>
        <p:spPr>
          <a:xfrm>
            <a:off x="2619375" y="82550"/>
            <a:ext cx="7364412" cy="609600"/>
          </a:xfrm>
          <a:prstGeom prst="roundRect">
            <a:avLst>
              <a:gd fmla="val 16667" name="adj"/>
            </a:avLst>
          </a:prstGeom>
          <a:solidFill>
            <a:srgbClr val="C8CDE5"/>
          </a:solidFill>
          <a:ln cap="flat" cmpd="thickThin" w="12700">
            <a:solidFill>
              <a:srgbClr val="34AC8B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dir="5400000" dist="50800">
              <a:srgbClr val="000000">
                <a:alpha val="4274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23" name="Google Shape;723;p34"/>
          <p:cNvSpPr/>
          <p:nvPr/>
        </p:nvSpPr>
        <p:spPr>
          <a:xfrm>
            <a:off x="2783632" y="116632"/>
            <a:ext cx="6976729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2800"/>
              <a:buFont typeface="Calibri"/>
              <a:buNone/>
            </a:pPr>
            <a:r>
              <a:rPr b="1" i="0" lang="el-GR" sz="2800" u="none" cap="none" strike="noStrike">
                <a:solidFill>
                  <a:srgbClr val="FEFEFE"/>
                </a:solidFill>
                <a:latin typeface="Calibri"/>
                <a:ea typeface="Calibri"/>
                <a:cs typeface="Calibri"/>
                <a:sym typeface="Calibri"/>
              </a:rPr>
              <a:t> Υλικά που θα χρειαστούμε</a:t>
            </a:r>
            <a:endParaRPr/>
          </a:p>
        </p:txBody>
      </p:sp>
      <p:pic>
        <p:nvPicPr>
          <p:cNvPr id="724" name="Google Shape;724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52800" y="828675"/>
            <a:ext cx="5486400" cy="1547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725" name="Google Shape;725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362325" y="3786187"/>
            <a:ext cx="3073400" cy="1547812"/>
          </a:xfrm>
          <a:prstGeom prst="rect">
            <a:avLst/>
          </a:prstGeom>
          <a:noFill/>
          <a:ln>
            <a:noFill/>
          </a:ln>
        </p:spPr>
      </p:pic>
      <p:pic>
        <p:nvPicPr>
          <p:cNvPr id="726" name="Google Shape;726;p3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305175" y="2597150"/>
            <a:ext cx="3835400" cy="86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7" name="Google Shape;727;p3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338512" y="5572125"/>
            <a:ext cx="4749800" cy="11033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7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3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35"/>
          <p:cNvSpPr txBox="1"/>
          <p:nvPr/>
        </p:nvSpPr>
        <p:spPr>
          <a:xfrm>
            <a:off x="119062" y="115887"/>
            <a:ext cx="11880850" cy="6626225"/>
          </a:xfrm>
          <a:prstGeom prst="rect">
            <a:avLst/>
          </a:prstGeom>
          <a:noFill/>
          <a:ln cap="flat" cmpd="thickThin" w="28575">
            <a:solidFill>
              <a:srgbClr val="00808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33" name="Google Shape;733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0862" y="1531937"/>
            <a:ext cx="4973637" cy="4972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4" name="Google Shape;734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96000" y="1755775"/>
            <a:ext cx="4972050" cy="49720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35" name="Google Shape;735;p35"/>
          <p:cNvCxnSpPr/>
          <p:nvPr/>
        </p:nvCxnSpPr>
        <p:spPr>
          <a:xfrm flipH="1" rot="10800000">
            <a:off x="6383337" y="1755775"/>
            <a:ext cx="2198687" cy="3524250"/>
          </a:xfrm>
          <a:prstGeom prst="straightConnector1">
            <a:avLst/>
          </a:prstGeom>
          <a:noFill/>
          <a:ln cap="flat" cmpd="sng" w="19050">
            <a:solidFill>
              <a:srgbClr val="3E3E3E"/>
            </a:solidFill>
            <a:prstDash val="solid"/>
            <a:miter lim="800000"/>
            <a:headEnd len="med" w="med" type="none"/>
            <a:tailEnd len="med" w="med" type="none"/>
          </a:ln>
        </p:spPr>
      </p:cxnSp>
      <p:cxnSp>
        <p:nvCxnSpPr>
          <p:cNvPr id="736" name="Google Shape;736;p35"/>
          <p:cNvCxnSpPr/>
          <p:nvPr/>
        </p:nvCxnSpPr>
        <p:spPr>
          <a:xfrm rot="10800000">
            <a:off x="8582025" y="1755775"/>
            <a:ext cx="2193925" cy="3457575"/>
          </a:xfrm>
          <a:prstGeom prst="straightConnector1">
            <a:avLst/>
          </a:prstGeom>
          <a:noFill/>
          <a:ln cap="flat" cmpd="sng" w="19050">
            <a:solidFill>
              <a:srgbClr val="3E3E3E"/>
            </a:solidFill>
            <a:prstDash val="solid"/>
            <a:miter lim="800000"/>
            <a:headEnd len="med" w="med" type="none"/>
            <a:tailEnd len="med" w="med" type="none"/>
          </a:ln>
        </p:spPr>
      </p:cxnSp>
      <p:sp>
        <p:nvSpPr>
          <p:cNvPr id="737" name="Google Shape;737;p35"/>
          <p:cNvSpPr/>
          <p:nvPr/>
        </p:nvSpPr>
        <p:spPr>
          <a:xfrm>
            <a:off x="1920875" y="2936875"/>
            <a:ext cx="2233612" cy="2160587"/>
          </a:xfrm>
          <a:prstGeom prst="ellipse">
            <a:avLst/>
          </a:prstGeom>
          <a:noFill/>
          <a:ln cap="flat" cmpd="thickThin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38" name="Google Shape;738;p3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 rot="-3600000">
            <a:off x="8183562" y="1230312"/>
            <a:ext cx="1033462" cy="665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39" name="Google Shape;739;p3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 flipH="1" rot="-8160000">
            <a:off x="3181350" y="2767012"/>
            <a:ext cx="1033462" cy="666750"/>
          </a:xfrm>
          <a:prstGeom prst="rect">
            <a:avLst/>
          </a:prstGeom>
          <a:noFill/>
          <a:ln>
            <a:noFill/>
          </a:ln>
        </p:spPr>
      </p:pic>
      <p:sp>
        <p:nvSpPr>
          <p:cNvPr id="740" name="Google Shape;740;p35"/>
          <p:cNvSpPr txBox="1"/>
          <p:nvPr/>
        </p:nvSpPr>
        <p:spPr>
          <a:xfrm>
            <a:off x="176212" y="581025"/>
            <a:ext cx="9240837" cy="461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C65"/>
              </a:buClr>
              <a:buSzPts val="2400"/>
              <a:buFont typeface="Noto Sans Symbols"/>
              <a:buChar char="⮚"/>
            </a:pPr>
            <a:r>
              <a:rPr b="0" i="0" lang="el-GR" sz="2400" u="none">
                <a:solidFill>
                  <a:srgbClr val="073C65"/>
                </a:solidFill>
                <a:latin typeface="Calibri"/>
                <a:ea typeface="Calibri"/>
                <a:cs typeface="Calibri"/>
                <a:sym typeface="Calibri"/>
              </a:rPr>
              <a:t>Στο άλλο πιάτο, σχεδίασε με το μολύβι σου δύο γραμμές σαν τρίγωνο</a:t>
            </a:r>
            <a:endParaRPr/>
          </a:p>
        </p:txBody>
      </p:sp>
      <p:sp>
        <p:nvSpPr>
          <p:cNvPr id="741" name="Google Shape;741;p35"/>
          <p:cNvSpPr txBox="1"/>
          <p:nvPr/>
        </p:nvSpPr>
        <p:spPr>
          <a:xfrm>
            <a:off x="179387" y="188912"/>
            <a:ext cx="9518650" cy="461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C65"/>
              </a:buClr>
              <a:buSzPts val="2400"/>
              <a:buFont typeface="Noto Sans Symbols"/>
              <a:buChar char="⮚"/>
            </a:pPr>
            <a:r>
              <a:rPr b="0" i="0" lang="el-GR" sz="2400" u="none">
                <a:solidFill>
                  <a:srgbClr val="073C65"/>
                </a:solidFill>
                <a:latin typeface="Calibri"/>
                <a:ea typeface="Calibri"/>
                <a:cs typeface="Calibri"/>
                <a:sym typeface="Calibri"/>
              </a:rPr>
              <a:t>Γύρισε το ποτήρι ανάποδα πάνω στο ένα πιάτο και σχεδίασε έναν κύκλο</a:t>
            </a:r>
            <a:endParaRPr/>
          </a:p>
        </p:txBody>
      </p:sp>
      <p:sp>
        <p:nvSpPr>
          <p:cNvPr id="742" name="Google Shape;742;p35"/>
          <p:cNvSpPr txBox="1"/>
          <p:nvPr/>
        </p:nvSpPr>
        <p:spPr>
          <a:xfrm>
            <a:off x="180975" y="973137"/>
            <a:ext cx="6702425" cy="460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C65"/>
              </a:buClr>
              <a:buSzPts val="2400"/>
              <a:buFont typeface="Noto Sans Symbols"/>
              <a:buChar char="⮚"/>
            </a:pPr>
            <a:r>
              <a:rPr b="0" i="0" lang="el-GR" sz="2400" u="none">
                <a:solidFill>
                  <a:srgbClr val="073C65"/>
                </a:solidFill>
                <a:latin typeface="Calibri"/>
                <a:ea typeface="Calibri"/>
                <a:cs typeface="Calibri"/>
                <a:sym typeface="Calibri"/>
              </a:rPr>
              <a:t>Τώρα με το ψαλίδι σου κόψε πάνω στις γραμμές </a:t>
            </a: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46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36"/>
          <p:cNvSpPr txBox="1"/>
          <p:nvPr/>
        </p:nvSpPr>
        <p:spPr>
          <a:xfrm>
            <a:off x="119062" y="115887"/>
            <a:ext cx="11880850" cy="6626225"/>
          </a:xfrm>
          <a:prstGeom prst="rect">
            <a:avLst/>
          </a:prstGeom>
          <a:noFill/>
          <a:ln cap="flat" cmpd="thickThin" w="28575">
            <a:solidFill>
              <a:srgbClr val="00808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48" name="Google Shape;748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256462" y="811212"/>
            <a:ext cx="4648200" cy="517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9" name="Google Shape;749;p3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189537" y="4383087"/>
            <a:ext cx="2352675" cy="2278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50" name="Google Shape;750;p3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180000">
            <a:off x="5357812" y="288925"/>
            <a:ext cx="2581275" cy="368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1" name="Google Shape;751;p3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flipH="1" rot="3660000">
            <a:off x="6161881" y="427831"/>
            <a:ext cx="2430462" cy="368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2" name="Google Shape;752;p3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255587" y="1539875"/>
            <a:ext cx="5183187" cy="5172075"/>
          </a:xfrm>
          <a:prstGeom prst="rect">
            <a:avLst/>
          </a:prstGeom>
          <a:noFill/>
          <a:ln>
            <a:noFill/>
          </a:ln>
        </p:spPr>
      </p:pic>
      <p:sp>
        <p:nvSpPr>
          <p:cNvPr id="753" name="Google Shape;753;p36"/>
          <p:cNvSpPr/>
          <p:nvPr/>
        </p:nvSpPr>
        <p:spPr>
          <a:xfrm rot="180000">
            <a:off x="1698625" y="3001962"/>
            <a:ext cx="2303462" cy="2276475"/>
          </a:xfrm>
          <a:prstGeom prst="ellipse">
            <a:avLst/>
          </a:prstGeom>
          <a:noFill/>
          <a:ln cap="flat" cmpd="thickThin" w="1905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54" name="Google Shape;754;p36"/>
          <p:cNvSpPr txBox="1"/>
          <p:nvPr/>
        </p:nvSpPr>
        <p:spPr>
          <a:xfrm>
            <a:off x="255587" y="300037"/>
            <a:ext cx="4876800" cy="461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C65"/>
              </a:buClr>
              <a:buSzPts val="2400"/>
              <a:buFont typeface="Calibri"/>
              <a:buNone/>
            </a:pPr>
            <a:r>
              <a:rPr b="0" i="0" lang="el-GR" sz="2400" u="none">
                <a:solidFill>
                  <a:srgbClr val="073C65"/>
                </a:solidFill>
                <a:latin typeface="Calibri"/>
                <a:ea typeface="Calibri"/>
                <a:cs typeface="Calibri"/>
                <a:sym typeface="Calibri"/>
              </a:rPr>
              <a:t>Θα πρέπει να έχεις αυτά τα κομμάτια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Google Shape;211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19612" y="4637087"/>
            <a:ext cx="3192462" cy="2189162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5"/>
          <p:cNvSpPr/>
          <p:nvPr/>
        </p:nvSpPr>
        <p:spPr>
          <a:xfrm>
            <a:off x="2855640" y="539727"/>
            <a:ext cx="7200799" cy="2117775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0" i="0">
                <a:ln>
                  <a:noFill/>
                </a:ln>
                <a:noFill/>
                <a:latin typeface="Arial"/>
              </a:rPr>
              <a:t>Και τώρα ας παίξουμε!!! </a:t>
            </a:r>
          </a:p>
        </p:txBody>
      </p:sp>
      <p:pic>
        <p:nvPicPr>
          <p:cNvPr id="213" name="Google Shape;213;p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071812" y="3213100"/>
            <a:ext cx="1757362" cy="265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5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 rot="-960000">
            <a:off x="7097712" y="3836987"/>
            <a:ext cx="1471612" cy="2359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58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37"/>
          <p:cNvSpPr txBox="1"/>
          <p:nvPr/>
        </p:nvSpPr>
        <p:spPr>
          <a:xfrm>
            <a:off x="119062" y="115887"/>
            <a:ext cx="11880850" cy="6626225"/>
          </a:xfrm>
          <a:prstGeom prst="rect">
            <a:avLst/>
          </a:prstGeom>
          <a:noFill/>
          <a:ln cap="flat" cmpd="thickThin" w="28575">
            <a:solidFill>
              <a:srgbClr val="00808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60" name="Google Shape;760;p37"/>
          <p:cNvPicPr preferRelativeResize="0"/>
          <p:nvPr/>
        </p:nvPicPr>
        <p:blipFill rotWithShape="1">
          <a:blip r:embed="rId4">
            <a:alphaModFix/>
          </a:blip>
          <a:srcRect b="0" l="0" r="0" t="8097"/>
          <a:stretch/>
        </p:blipFill>
        <p:spPr>
          <a:xfrm>
            <a:off x="4849812" y="3438525"/>
            <a:ext cx="1209675" cy="218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1" name="Google Shape;761;p37"/>
          <p:cNvPicPr preferRelativeResize="0"/>
          <p:nvPr/>
        </p:nvPicPr>
        <p:blipFill rotWithShape="1">
          <a:blip r:embed="rId5">
            <a:alphaModFix/>
          </a:blip>
          <a:srcRect b="8097" l="0" r="0" t="0"/>
          <a:stretch/>
        </p:blipFill>
        <p:spPr>
          <a:xfrm>
            <a:off x="4849812" y="1323975"/>
            <a:ext cx="1209675" cy="2105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2" name="Google Shape;762;p3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897312" y="3095625"/>
            <a:ext cx="1035050" cy="6667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63" name="Google Shape;763;p37"/>
          <p:cNvCxnSpPr/>
          <p:nvPr/>
        </p:nvCxnSpPr>
        <p:spPr>
          <a:xfrm>
            <a:off x="4876800" y="3429000"/>
            <a:ext cx="1214437" cy="25400"/>
          </a:xfrm>
          <a:prstGeom prst="straightConnector1">
            <a:avLst/>
          </a:prstGeom>
          <a:noFill/>
          <a:ln cap="flat" cmpd="sng" w="19050">
            <a:solidFill>
              <a:srgbClr val="3E3E3E"/>
            </a:solidFill>
            <a:prstDash val="solid"/>
            <a:miter lim="800000"/>
            <a:headEnd len="med" w="med" type="none"/>
            <a:tailEnd len="med" w="med" type="none"/>
          </a:ln>
        </p:spPr>
      </p:cxnSp>
      <p:sp>
        <p:nvSpPr>
          <p:cNvPr id="764" name="Google Shape;764;p37"/>
          <p:cNvSpPr txBox="1"/>
          <p:nvPr/>
        </p:nvSpPr>
        <p:spPr>
          <a:xfrm>
            <a:off x="3359150" y="258762"/>
            <a:ext cx="5284787" cy="461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C65"/>
              </a:buClr>
              <a:buSzPts val="2400"/>
              <a:buFont typeface="Calibri"/>
              <a:buNone/>
            </a:pPr>
            <a:r>
              <a:rPr b="0" i="0" lang="el-GR" sz="2400" u="none">
                <a:solidFill>
                  <a:srgbClr val="073C65"/>
                </a:solidFill>
                <a:latin typeface="Calibri"/>
                <a:ea typeface="Calibri"/>
                <a:cs typeface="Calibri"/>
                <a:sym typeface="Calibri"/>
              </a:rPr>
              <a:t>Τώρα αυτό το κομμάτι κόψε το στη μέση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68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p38"/>
          <p:cNvSpPr txBox="1"/>
          <p:nvPr/>
        </p:nvSpPr>
        <p:spPr>
          <a:xfrm>
            <a:off x="119062" y="115887"/>
            <a:ext cx="11880850" cy="6626225"/>
          </a:xfrm>
          <a:prstGeom prst="rect">
            <a:avLst/>
          </a:prstGeom>
          <a:noFill/>
          <a:ln cap="flat" cmpd="thickThin" w="28575">
            <a:solidFill>
              <a:srgbClr val="00808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70" name="Google Shape;770;p38"/>
          <p:cNvCxnSpPr/>
          <p:nvPr/>
        </p:nvCxnSpPr>
        <p:spPr>
          <a:xfrm>
            <a:off x="3221037" y="3419475"/>
            <a:ext cx="1423987" cy="31750"/>
          </a:xfrm>
          <a:prstGeom prst="straightConnector1">
            <a:avLst/>
          </a:prstGeom>
          <a:noFill/>
          <a:ln cap="flat" cmpd="sng" w="19050">
            <a:solidFill>
              <a:srgbClr val="3E3E3E"/>
            </a:solidFill>
            <a:prstDash val="solid"/>
            <a:miter lim="800000"/>
            <a:headEnd len="med" w="med" type="none"/>
            <a:tailEnd len="med" w="med" type="none"/>
          </a:ln>
        </p:spPr>
      </p:cxnSp>
      <p:cxnSp>
        <p:nvCxnSpPr>
          <p:cNvPr id="771" name="Google Shape;771;p38"/>
          <p:cNvCxnSpPr/>
          <p:nvPr/>
        </p:nvCxnSpPr>
        <p:spPr>
          <a:xfrm>
            <a:off x="3154362" y="3868737"/>
            <a:ext cx="1423987" cy="31750"/>
          </a:xfrm>
          <a:prstGeom prst="straightConnector1">
            <a:avLst/>
          </a:prstGeom>
          <a:noFill/>
          <a:ln cap="flat" cmpd="sng" w="19050">
            <a:solidFill>
              <a:srgbClr val="3E3E3E"/>
            </a:solidFill>
            <a:prstDash val="solid"/>
            <a:miter lim="800000"/>
            <a:headEnd len="med" w="med" type="none"/>
            <a:tailEnd len="med" w="med" type="none"/>
          </a:ln>
        </p:spPr>
      </p:cxnSp>
      <p:sp>
        <p:nvSpPr>
          <p:cNvPr id="772" name="Google Shape;772;p38"/>
          <p:cNvSpPr txBox="1"/>
          <p:nvPr/>
        </p:nvSpPr>
        <p:spPr>
          <a:xfrm>
            <a:off x="623887" y="266700"/>
            <a:ext cx="11125200" cy="4619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C65"/>
              </a:buClr>
              <a:buSzPts val="2400"/>
              <a:buFont typeface="Calibri"/>
              <a:buNone/>
            </a:pPr>
            <a:r>
              <a:rPr b="0" i="0" lang="el-GR" sz="2400" u="none">
                <a:solidFill>
                  <a:srgbClr val="073C65"/>
                </a:solidFill>
                <a:latin typeface="Calibri"/>
                <a:ea typeface="Calibri"/>
                <a:cs typeface="Calibri"/>
                <a:sym typeface="Calibri"/>
              </a:rPr>
              <a:t>Από το κομμάτι πιάτου που έμεινε όταν έκοψες τον κύκλο, κόψε 7 μικρά ορθογώνια </a:t>
            </a:r>
            <a:endParaRPr/>
          </a:p>
        </p:txBody>
      </p:sp>
      <p:pic>
        <p:nvPicPr>
          <p:cNvPr id="773" name="Google Shape;773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17850" y="3360737"/>
            <a:ext cx="1554162" cy="533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4" name="Google Shape;774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089275" y="1211262"/>
            <a:ext cx="5316537" cy="5314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75" name="Google Shape;775;p3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174875" y="3027362"/>
            <a:ext cx="1033462" cy="6651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xit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1"/>
                                          </p:stCondLst>
                                        </p:cTn>
                                        <p:tgtEl>
                                          <p:spTgt spid="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79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p39"/>
          <p:cNvSpPr txBox="1"/>
          <p:nvPr/>
        </p:nvSpPr>
        <p:spPr>
          <a:xfrm>
            <a:off x="119062" y="115887"/>
            <a:ext cx="11880850" cy="6626225"/>
          </a:xfrm>
          <a:prstGeom prst="rect">
            <a:avLst/>
          </a:prstGeom>
          <a:noFill/>
          <a:ln cap="flat" cmpd="thickThin" w="28575">
            <a:solidFill>
              <a:srgbClr val="00808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781" name="Google Shape;781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97200" y="2781300"/>
            <a:ext cx="504825" cy="145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2" name="Google Shape;782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1637" y="2781300"/>
            <a:ext cx="504825" cy="145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3" name="Google Shape;783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18012" y="2781300"/>
            <a:ext cx="504825" cy="145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4" name="Google Shape;784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735637" y="2781300"/>
            <a:ext cx="504825" cy="145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5" name="Google Shape;785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056437" y="2781300"/>
            <a:ext cx="504825" cy="145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6" name="Google Shape;786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432800" y="2781300"/>
            <a:ext cx="504825" cy="145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7" name="Google Shape;787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807575" y="2781300"/>
            <a:ext cx="504825" cy="1457325"/>
          </a:xfrm>
          <a:prstGeom prst="rect">
            <a:avLst/>
          </a:prstGeom>
          <a:noFill/>
          <a:ln>
            <a:noFill/>
          </a:ln>
        </p:spPr>
      </p:pic>
      <p:sp>
        <p:nvSpPr>
          <p:cNvPr id="788" name="Google Shape;788;p39"/>
          <p:cNvSpPr txBox="1"/>
          <p:nvPr/>
        </p:nvSpPr>
        <p:spPr>
          <a:xfrm>
            <a:off x="1657350" y="3484562"/>
            <a:ext cx="536575" cy="9239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489F"/>
              </a:buClr>
              <a:buSzPts val="5400"/>
              <a:buFont typeface="Calibri"/>
              <a:buNone/>
            </a:pPr>
            <a:r>
              <a:rPr b="0" i="0" lang="el-GR" sz="5400" u="none">
                <a:solidFill>
                  <a:srgbClr val="31489F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/>
          </a:p>
        </p:txBody>
      </p:sp>
      <p:sp>
        <p:nvSpPr>
          <p:cNvPr id="789" name="Google Shape;789;p39"/>
          <p:cNvSpPr txBox="1"/>
          <p:nvPr/>
        </p:nvSpPr>
        <p:spPr>
          <a:xfrm>
            <a:off x="2952750" y="3479800"/>
            <a:ext cx="536575" cy="9239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5400"/>
              <a:buFont typeface="Calibri"/>
              <a:buNone/>
            </a:pPr>
            <a:r>
              <a:rPr b="0" i="0" lang="el-GR" sz="5400" u="none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/>
          </a:p>
        </p:txBody>
      </p:sp>
      <p:sp>
        <p:nvSpPr>
          <p:cNvPr id="790" name="Google Shape;790;p39"/>
          <p:cNvSpPr txBox="1"/>
          <p:nvPr/>
        </p:nvSpPr>
        <p:spPr>
          <a:xfrm>
            <a:off x="4397375" y="3479800"/>
            <a:ext cx="534987" cy="9239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000"/>
              </a:buClr>
              <a:buSzPts val="5400"/>
              <a:buFont typeface="Calibri"/>
              <a:buNone/>
            </a:pPr>
            <a:r>
              <a:rPr b="0" i="0" lang="el-GR" sz="5400" u="none">
                <a:solidFill>
                  <a:srgbClr val="FFC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/>
          </a:p>
        </p:txBody>
      </p:sp>
      <p:sp>
        <p:nvSpPr>
          <p:cNvPr id="791" name="Google Shape;791;p39"/>
          <p:cNvSpPr txBox="1"/>
          <p:nvPr/>
        </p:nvSpPr>
        <p:spPr>
          <a:xfrm>
            <a:off x="5713412" y="3479800"/>
            <a:ext cx="534987" cy="9239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030A0"/>
              </a:buClr>
              <a:buSzPts val="5400"/>
              <a:buFont typeface="Calibri"/>
              <a:buNone/>
            </a:pPr>
            <a:r>
              <a:rPr b="0" i="0" lang="el-GR" sz="5400" u="none">
                <a:solidFill>
                  <a:srgbClr val="7030A0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endParaRPr/>
          </a:p>
        </p:txBody>
      </p:sp>
      <p:sp>
        <p:nvSpPr>
          <p:cNvPr id="792" name="Google Shape;792;p39"/>
          <p:cNvSpPr txBox="1"/>
          <p:nvPr/>
        </p:nvSpPr>
        <p:spPr>
          <a:xfrm>
            <a:off x="7018337" y="3479800"/>
            <a:ext cx="534987" cy="9239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B050"/>
              </a:buClr>
              <a:buSzPts val="5400"/>
              <a:buFont typeface="Calibri"/>
              <a:buNone/>
            </a:pPr>
            <a:r>
              <a:rPr b="0" i="0" lang="el-GR" sz="5400" u="non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endParaRPr/>
          </a:p>
        </p:txBody>
      </p:sp>
      <p:sp>
        <p:nvSpPr>
          <p:cNvPr id="793" name="Google Shape;793;p39"/>
          <p:cNvSpPr txBox="1"/>
          <p:nvPr/>
        </p:nvSpPr>
        <p:spPr>
          <a:xfrm>
            <a:off x="8408987" y="3479800"/>
            <a:ext cx="534987" cy="9239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D79CA"/>
              </a:buClr>
              <a:buSzPts val="5400"/>
              <a:buFont typeface="Calibri"/>
              <a:buNone/>
            </a:pPr>
            <a:r>
              <a:rPr b="0" i="0" lang="el-GR" sz="5400" u="none">
                <a:solidFill>
                  <a:srgbClr val="0D79CA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endParaRPr/>
          </a:p>
        </p:txBody>
      </p:sp>
      <p:sp>
        <p:nvSpPr>
          <p:cNvPr id="794" name="Google Shape;794;p39"/>
          <p:cNvSpPr txBox="1"/>
          <p:nvPr/>
        </p:nvSpPr>
        <p:spPr>
          <a:xfrm>
            <a:off x="9793287" y="3479800"/>
            <a:ext cx="534987" cy="9239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85C00"/>
              </a:buClr>
              <a:buSzPts val="5400"/>
              <a:buFont typeface="Calibri"/>
              <a:buNone/>
            </a:pPr>
            <a:r>
              <a:rPr b="0" i="0" lang="el-GR" sz="5400" u="none">
                <a:solidFill>
                  <a:srgbClr val="D85C00"/>
                </a:solidFill>
                <a:latin typeface="Calibri"/>
                <a:ea typeface="Calibri"/>
                <a:cs typeface="Calibri"/>
                <a:sym typeface="Calibri"/>
              </a:rPr>
              <a:t>7</a:t>
            </a:r>
            <a:endParaRPr/>
          </a:p>
        </p:txBody>
      </p:sp>
      <p:sp>
        <p:nvSpPr>
          <p:cNvPr id="795" name="Google Shape;795;p39"/>
          <p:cNvSpPr txBox="1"/>
          <p:nvPr/>
        </p:nvSpPr>
        <p:spPr>
          <a:xfrm>
            <a:off x="2406650" y="277812"/>
            <a:ext cx="7148512" cy="460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C65"/>
              </a:buClr>
              <a:buSzPts val="2400"/>
              <a:buFont typeface="Calibri"/>
              <a:buNone/>
            </a:pPr>
            <a:r>
              <a:rPr b="0" i="0" lang="el-GR" sz="2400" u="none">
                <a:solidFill>
                  <a:srgbClr val="073C65"/>
                </a:solidFill>
                <a:latin typeface="Calibri"/>
                <a:ea typeface="Calibri"/>
                <a:cs typeface="Calibri"/>
                <a:sym typeface="Calibri"/>
              </a:rPr>
              <a:t>Σε κάθε κομμάτι γράψε έναν αριθμό από το 1 μέχρι το 7</a:t>
            </a:r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799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0" name="Google Shape;800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0375" y="3783012"/>
            <a:ext cx="1236662" cy="2030412"/>
          </a:xfrm>
          <a:prstGeom prst="rect">
            <a:avLst/>
          </a:prstGeom>
          <a:noFill/>
          <a:ln>
            <a:noFill/>
          </a:ln>
        </p:spPr>
      </p:pic>
      <p:pic>
        <p:nvPicPr>
          <p:cNvPr id="801" name="Google Shape;801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76325" y="3783012"/>
            <a:ext cx="1243012" cy="2024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02" name="Google Shape;802;p4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678112" y="3783012"/>
            <a:ext cx="1243012" cy="2024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03" name="Google Shape;803;p4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437562" y="4557712"/>
            <a:ext cx="1243012" cy="2024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04" name="Google Shape;804;p4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9412287" y="4557712"/>
            <a:ext cx="1244600" cy="2024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05" name="Google Shape;805;p4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0328275" y="4557712"/>
            <a:ext cx="1244600" cy="2024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06" name="Google Shape;806;p4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854200" y="3789362"/>
            <a:ext cx="1243012" cy="2024062"/>
          </a:xfrm>
          <a:prstGeom prst="rect">
            <a:avLst/>
          </a:prstGeom>
          <a:noFill/>
          <a:ln>
            <a:noFill/>
          </a:ln>
        </p:spPr>
      </p:pic>
      <p:sp>
        <p:nvSpPr>
          <p:cNvPr id="807" name="Google Shape;807;p40"/>
          <p:cNvSpPr txBox="1"/>
          <p:nvPr/>
        </p:nvSpPr>
        <p:spPr>
          <a:xfrm>
            <a:off x="119062" y="115887"/>
            <a:ext cx="11880850" cy="6626225"/>
          </a:xfrm>
          <a:prstGeom prst="rect">
            <a:avLst/>
          </a:prstGeom>
          <a:noFill/>
          <a:ln cap="flat" cmpd="thickThin" w="28575">
            <a:solidFill>
              <a:srgbClr val="00808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08" name="Google Shape;808;p40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3771900" y="1196975"/>
            <a:ext cx="4648200" cy="517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9" name="Google Shape;809;p40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7751762" y="490537"/>
            <a:ext cx="2352675" cy="2278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810" name="Google Shape;810;p40"/>
          <p:cNvPicPr preferRelativeResize="0"/>
          <p:nvPr/>
        </p:nvPicPr>
        <p:blipFill rotWithShape="1">
          <a:blip r:embed="rId13">
            <a:alphaModFix/>
          </a:blip>
          <a:srcRect b="8097" l="0" r="0" t="0"/>
          <a:stretch/>
        </p:blipFill>
        <p:spPr>
          <a:xfrm rot="7260000">
            <a:off x="2338387" y="1604962"/>
            <a:ext cx="1209675" cy="2181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1" name="Google Shape;811;p40"/>
          <p:cNvPicPr preferRelativeResize="0"/>
          <p:nvPr/>
        </p:nvPicPr>
        <p:blipFill rotWithShape="1">
          <a:blip r:embed="rId13">
            <a:alphaModFix/>
          </a:blip>
          <a:srcRect b="8097" l="0" r="0" t="0"/>
          <a:stretch/>
        </p:blipFill>
        <p:spPr>
          <a:xfrm flipH="1" rot="-7380000">
            <a:off x="9339262" y="2454275"/>
            <a:ext cx="1209675" cy="2105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2" name="Google Shape;812;p40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 rot="7860000">
            <a:off x="3569493" y="350043"/>
            <a:ext cx="403225" cy="1354137"/>
          </a:xfrm>
          <a:prstGeom prst="rect">
            <a:avLst/>
          </a:prstGeom>
          <a:noFill/>
          <a:ln>
            <a:noFill/>
          </a:ln>
        </p:spPr>
      </p:pic>
      <p:sp>
        <p:nvSpPr>
          <p:cNvPr id="813" name="Google Shape;813;p40"/>
          <p:cNvSpPr txBox="1"/>
          <p:nvPr/>
        </p:nvSpPr>
        <p:spPr>
          <a:xfrm>
            <a:off x="1863725" y="84137"/>
            <a:ext cx="7412037" cy="460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C65"/>
              </a:buClr>
              <a:buSzPts val="2400"/>
              <a:buFont typeface="Calibri"/>
              <a:buNone/>
            </a:pPr>
            <a:r>
              <a:rPr b="0" i="0" lang="el-GR" sz="2400" u="none">
                <a:solidFill>
                  <a:srgbClr val="073C65"/>
                </a:solidFill>
                <a:latin typeface="Calibri"/>
                <a:ea typeface="Calibri"/>
                <a:cs typeface="Calibri"/>
                <a:sym typeface="Calibri"/>
              </a:rPr>
              <a:t>Τώρα θα κολλήσουμε ένα ένα τα κομμάτια στη θέση τους</a:t>
            </a:r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17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p41"/>
          <p:cNvSpPr txBox="1"/>
          <p:nvPr/>
        </p:nvSpPr>
        <p:spPr>
          <a:xfrm>
            <a:off x="119062" y="115887"/>
            <a:ext cx="11880850" cy="6626225"/>
          </a:xfrm>
          <a:prstGeom prst="rect">
            <a:avLst/>
          </a:prstGeom>
          <a:noFill/>
          <a:ln cap="flat" cmpd="thickThin" w="28575">
            <a:solidFill>
              <a:srgbClr val="00808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19" name="Google Shape;819;p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868612" y="333375"/>
            <a:ext cx="638175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20" name="Google Shape;820;p41"/>
          <p:cNvSpPr txBox="1"/>
          <p:nvPr/>
        </p:nvSpPr>
        <p:spPr>
          <a:xfrm>
            <a:off x="2063750" y="315912"/>
            <a:ext cx="1882775" cy="460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C65"/>
              </a:buClr>
              <a:buSzPts val="2400"/>
              <a:buFont typeface="Calibri"/>
              <a:buNone/>
            </a:pPr>
            <a:r>
              <a:rPr b="0" i="0" lang="el-GR" sz="2400" u="none">
                <a:solidFill>
                  <a:srgbClr val="073C65"/>
                </a:solidFill>
                <a:latin typeface="Calibri"/>
                <a:ea typeface="Calibri"/>
                <a:cs typeface="Calibri"/>
                <a:sym typeface="Calibri"/>
              </a:rPr>
              <a:t>Και έτοιμη η  </a:t>
            </a:r>
            <a:endParaRPr/>
          </a:p>
        </p:txBody>
      </p:sp>
      <p:sp>
        <p:nvSpPr>
          <p:cNvPr id="821" name="Google Shape;821;p41"/>
          <p:cNvSpPr txBox="1"/>
          <p:nvPr/>
        </p:nvSpPr>
        <p:spPr>
          <a:xfrm>
            <a:off x="7358062" y="333375"/>
            <a:ext cx="3254375" cy="4603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C65"/>
              </a:buClr>
              <a:buSzPts val="2400"/>
              <a:buFont typeface="Calibri"/>
              <a:buNone/>
            </a:pPr>
            <a:r>
              <a:rPr b="0" i="0" lang="el-GR" sz="2400" u="none">
                <a:solidFill>
                  <a:srgbClr val="073C65"/>
                </a:solidFill>
                <a:latin typeface="Calibri"/>
                <a:ea typeface="Calibri"/>
                <a:cs typeface="Calibri"/>
                <a:sym typeface="Calibri"/>
              </a:rPr>
              <a:t>κυρά Σαρακοστή μας!!!  </a:t>
            </a:r>
            <a:endParaRPr/>
          </a:p>
        </p:txBody>
      </p:sp>
      <p:sp>
        <p:nvSpPr>
          <p:cNvPr id="822" name="Google Shape;822;p41"/>
          <p:cNvSpPr txBox="1"/>
          <p:nvPr/>
        </p:nvSpPr>
        <p:spPr>
          <a:xfrm>
            <a:off x="131762" y="1773237"/>
            <a:ext cx="4799012" cy="1200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C65"/>
              </a:buClr>
              <a:buSzPts val="2400"/>
              <a:buFont typeface="Calibri"/>
              <a:buNone/>
            </a:pPr>
            <a:r>
              <a:rPr b="0" i="0" lang="el-GR" sz="2400" u="none">
                <a:solidFill>
                  <a:srgbClr val="073C65"/>
                </a:solidFill>
                <a:latin typeface="Calibri"/>
                <a:ea typeface="Calibri"/>
                <a:cs typeface="Calibri"/>
                <a:sym typeface="Calibri"/>
              </a:rPr>
              <a:t>Το μόνο που έχεις να κάνεις ακόμη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C65"/>
              </a:buClr>
              <a:buSzPts val="2400"/>
              <a:buFont typeface="Calibri"/>
              <a:buNone/>
            </a:pPr>
            <a:r>
              <a:rPr b="0" i="0" lang="el-GR" sz="2400" u="none">
                <a:solidFill>
                  <a:srgbClr val="073C65"/>
                </a:solidFill>
                <a:latin typeface="Calibri"/>
                <a:ea typeface="Calibri"/>
                <a:cs typeface="Calibri"/>
                <a:sym typeface="Calibri"/>
              </a:rPr>
              <a:t>είναι τα ζωγραφίσεις τα μάτια και να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C65"/>
              </a:buClr>
              <a:buSzPts val="2400"/>
              <a:buFont typeface="Calibri"/>
              <a:buNone/>
            </a:pPr>
            <a:r>
              <a:rPr b="0" i="0" lang="el-GR" sz="2400" u="none">
                <a:solidFill>
                  <a:srgbClr val="073C65"/>
                </a:solidFill>
                <a:latin typeface="Calibri"/>
                <a:ea typeface="Calibri"/>
                <a:cs typeface="Calibri"/>
                <a:sym typeface="Calibri"/>
              </a:rPr>
              <a:t>διακοσμήσεις τα ρούχα της.  </a:t>
            </a:r>
            <a:endParaRPr/>
          </a:p>
        </p:txBody>
      </p:sp>
      <p:sp>
        <p:nvSpPr>
          <p:cNvPr id="823" name="Google Shape;823;p41"/>
          <p:cNvSpPr txBox="1"/>
          <p:nvPr/>
        </p:nvSpPr>
        <p:spPr>
          <a:xfrm>
            <a:off x="7242175" y="1773237"/>
            <a:ext cx="4692650" cy="12001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C65"/>
              </a:buClr>
              <a:buSzPts val="2400"/>
              <a:buFont typeface="Calibri"/>
              <a:buNone/>
            </a:pPr>
            <a:r>
              <a:rPr b="0" i="0" lang="el-GR" sz="2400" u="none">
                <a:solidFill>
                  <a:srgbClr val="073C65"/>
                </a:solidFill>
                <a:latin typeface="Calibri"/>
                <a:ea typeface="Calibri"/>
                <a:cs typeface="Calibri"/>
                <a:sym typeface="Calibri"/>
              </a:rPr>
              <a:t>Μπορείς απλά να την ζωγραφίσεις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C65"/>
              </a:buClr>
              <a:buSzPts val="2400"/>
              <a:buFont typeface="Calibri"/>
              <a:buNone/>
            </a:pPr>
            <a:r>
              <a:rPr b="0" i="0" lang="el-GR" sz="2400" u="none">
                <a:solidFill>
                  <a:srgbClr val="073C65"/>
                </a:solidFill>
                <a:latin typeface="Calibri"/>
                <a:ea typeface="Calibri"/>
                <a:cs typeface="Calibri"/>
                <a:sym typeface="Calibri"/>
              </a:rPr>
              <a:t>με χρώματα ή να κολλήσεις όσπρια 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3C65"/>
              </a:buClr>
              <a:buSzPts val="2400"/>
              <a:buFont typeface="Calibri"/>
              <a:buNone/>
            </a:pPr>
            <a:r>
              <a:rPr b="0" i="0" lang="el-GR" sz="2400" u="none">
                <a:solidFill>
                  <a:srgbClr val="073C65"/>
                </a:solidFill>
                <a:latin typeface="Calibri"/>
                <a:ea typeface="Calibri"/>
                <a:cs typeface="Calibri"/>
                <a:sym typeface="Calibri"/>
              </a:rPr>
              <a:t>και ζυμαρικά.</a:t>
            </a:r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827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p42"/>
          <p:cNvSpPr/>
          <p:nvPr/>
        </p:nvSpPr>
        <p:spPr>
          <a:xfrm>
            <a:off x="2279576" y="2708920"/>
            <a:ext cx="6723923" cy="1541785"/>
          </a:xfrm>
          <a:prstGeom prst="rect">
            <a:avLst/>
          </a:prstGeom>
        </p:spPr>
        <p:txBody>
          <a:bodyPr>
            <a:prstTxWarp prst="textPlain"/>
          </a:bodyPr>
          <a:lstStyle/>
          <a:p>
            <a:pPr lvl="0" algn="ctr"/>
            <a:r>
              <a:rPr b="1" i="0">
                <a:ln>
                  <a:noFill/>
                </a:ln>
                <a:noFill/>
                <a:latin typeface="Calibri"/>
              </a:rPr>
              <a:t>Μπράβο παιδιά!!!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6"/>
          <p:cNvSpPr txBox="1"/>
          <p:nvPr/>
        </p:nvSpPr>
        <p:spPr>
          <a:xfrm>
            <a:off x="119062" y="115887"/>
            <a:ext cx="11880850" cy="6626225"/>
          </a:xfrm>
          <a:prstGeom prst="rect">
            <a:avLst/>
          </a:prstGeom>
          <a:noFill/>
          <a:ln cap="flat" cmpd="thickThin" w="28575">
            <a:solidFill>
              <a:srgbClr val="00808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p6"/>
          <p:cNvSpPr/>
          <p:nvPr/>
        </p:nvSpPr>
        <p:spPr>
          <a:xfrm>
            <a:off x="2782887" y="82550"/>
            <a:ext cx="7129462" cy="576262"/>
          </a:xfrm>
          <a:prstGeom prst="roundRect">
            <a:avLst>
              <a:gd fmla="val 16667" name="adj"/>
            </a:avLst>
          </a:prstGeom>
          <a:solidFill>
            <a:srgbClr val="C8CDE5"/>
          </a:solidFill>
          <a:ln cap="flat" cmpd="thickThin" w="12700">
            <a:solidFill>
              <a:srgbClr val="34AC8B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dir="5400000" dist="50800">
              <a:srgbClr val="000000">
                <a:alpha val="4274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6"/>
          <p:cNvSpPr/>
          <p:nvPr/>
        </p:nvSpPr>
        <p:spPr>
          <a:xfrm>
            <a:off x="2639616" y="96925"/>
            <a:ext cx="7128792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2800"/>
              <a:buFont typeface="Calibri"/>
              <a:buNone/>
            </a:pPr>
            <a:r>
              <a:rPr b="1" i="0" lang="el-GR" sz="2800" u="none" cap="none" strike="noStrike">
                <a:solidFill>
                  <a:srgbClr val="FEFEFE"/>
                </a:solidFill>
                <a:latin typeface="Calibri"/>
                <a:ea typeface="Calibri"/>
                <a:cs typeface="Calibri"/>
                <a:sym typeface="Calibri"/>
              </a:rPr>
              <a:t>Ετοίμασε το σαρακοστιανό σου πιάτο</a:t>
            </a:r>
            <a:endParaRPr/>
          </a:p>
        </p:txBody>
      </p:sp>
      <p:pic>
        <p:nvPicPr>
          <p:cNvPr id="222" name="Google Shape;222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22550" y="801687"/>
            <a:ext cx="6780212" cy="466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3" name="Google Shape;223;p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056812" y="1149350"/>
            <a:ext cx="366712" cy="3738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6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528762" y="1258887"/>
            <a:ext cx="541337" cy="3284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645025" y="5745162"/>
            <a:ext cx="1214437" cy="901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6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291262" y="5499100"/>
            <a:ext cx="1484312" cy="11509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6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flipH="1" rot="9180000">
            <a:off x="10401300" y="5562600"/>
            <a:ext cx="1638300" cy="78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p6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 rot="840000">
            <a:off x="2921000" y="5732462"/>
            <a:ext cx="1411287" cy="78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6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8083550" y="5762625"/>
            <a:ext cx="2081212" cy="776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6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396875" y="5464175"/>
            <a:ext cx="1914525" cy="11033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7"/>
          <p:cNvSpPr txBox="1"/>
          <p:nvPr/>
        </p:nvSpPr>
        <p:spPr>
          <a:xfrm>
            <a:off x="119062" y="115887"/>
            <a:ext cx="11880850" cy="6626225"/>
          </a:xfrm>
          <a:prstGeom prst="rect">
            <a:avLst/>
          </a:prstGeom>
          <a:noFill/>
          <a:ln cap="flat" cmpd="thickThin" w="28575">
            <a:solidFill>
              <a:srgbClr val="00808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6" name="Google Shape;236;p7"/>
          <p:cNvSpPr/>
          <p:nvPr/>
        </p:nvSpPr>
        <p:spPr>
          <a:xfrm>
            <a:off x="2782887" y="82550"/>
            <a:ext cx="7129462" cy="576262"/>
          </a:xfrm>
          <a:prstGeom prst="roundRect">
            <a:avLst>
              <a:gd fmla="val 16667" name="adj"/>
            </a:avLst>
          </a:prstGeom>
          <a:solidFill>
            <a:srgbClr val="C8CDE5"/>
          </a:solidFill>
          <a:ln cap="flat" cmpd="thickThin" w="12700">
            <a:solidFill>
              <a:srgbClr val="34AC8B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dir="5400000" dist="50800">
              <a:srgbClr val="000000">
                <a:alpha val="4274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7" name="Google Shape;237;p7"/>
          <p:cNvSpPr/>
          <p:nvPr/>
        </p:nvSpPr>
        <p:spPr>
          <a:xfrm>
            <a:off x="2639616" y="96925"/>
            <a:ext cx="7128792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2800"/>
              <a:buFont typeface="Calibri"/>
              <a:buNone/>
            </a:pPr>
            <a:r>
              <a:rPr b="1" i="0" lang="el-GR" sz="2800" u="none" cap="none" strike="noStrike">
                <a:solidFill>
                  <a:srgbClr val="FEFEFE"/>
                </a:solidFill>
                <a:latin typeface="Calibri"/>
                <a:ea typeface="Calibri"/>
                <a:cs typeface="Calibri"/>
                <a:sym typeface="Calibri"/>
              </a:rPr>
              <a:t>Ετοίμασε το σαρακοστιανό σου πιάτο</a:t>
            </a:r>
            <a:endParaRPr/>
          </a:p>
        </p:txBody>
      </p:sp>
      <p:pic>
        <p:nvPicPr>
          <p:cNvPr id="238" name="Google Shape;238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22550" y="801687"/>
            <a:ext cx="6780212" cy="466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056812" y="1149350"/>
            <a:ext cx="366712" cy="3738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528762" y="1258887"/>
            <a:ext cx="541337" cy="3284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7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045200" y="5564187"/>
            <a:ext cx="1200150" cy="115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7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640012" y="5318125"/>
            <a:ext cx="1039812" cy="13017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11949861182029597463an_apple_01" id="243" name="Google Shape;243;p7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475162" y="5716587"/>
            <a:ext cx="852487" cy="893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7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8045450" y="4887912"/>
            <a:ext cx="1773237" cy="1743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7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381000" y="5494337"/>
            <a:ext cx="1692275" cy="1116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7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10463212" y="5135562"/>
            <a:ext cx="892175" cy="1544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8"/>
          <p:cNvSpPr txBox="1"/>
          <p:nvPr/>
        </p:nvSpPr>
        <p:spPr>
          <a:xfrm>
            <a:off x="119062" y="115887"/>
            <a:ext cx="11880850" cy="6626225"/>
          </a:xfrm>
          <a:prstGeom prst="rect">
            <a:avLst/>
          </a:prstGeom>
          <a:noFill/>
          <a:ln cap="flat" cmpd="thickThin" w="28575">
            <a:solidFill>
              <a:srgbClr val="00808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2" name="Google Shape;252;p8"/>
          <p:cNvSpPr/>
          <p:nvPr/>
        </p:nvSpPr>
        <p:spPr>
          <a:xfrm>
            <a:off x="2782887" y="82550"/>
            <a:ext cx="7129462" cy="576262"/>
          </a:xfrm>
          <a:prstGeom prst="roundRect">
            <a:avLst>
              <a:gd fmla="val 16667" name="adj"/>
            </a:avLst>
          </a:prstGeom>
          <a:solidFill>
            <a:srgbClr val="C8CDE5"/>
          </a:solidFill>
          <a:ln cap="flat" cmpd="thickThin" w="12700">
            <a:solidFill>
              <a:srgbClr val="34AC8B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dir="5400000" dist="50800">
              <a:srgbClr val="000000">
                <a:alpha val="4274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3" name="Google Shape;253;p8"/>
          <p:cNvSpPr/>
          <p:nvPr/>
        </p:nvSpPr>
        <p:spPr>
          <a:xfrm>
            <a:off x="2639616" y="96925"/>
            <a:ext cx="7128792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2800"/>
              <a:buFont typeface="Calibri"/>
              <a:buNone/>
            </a:pPr>
            <a:r>
              <a:rPr b="1" i="0" lang="el-GR" sz="2800" u="none" cap="none" strike="noStrike">
                <a:solidFill>
                  <a:srgbClr val="FEFEFE"/>
                </a:solidFill>
                <a:latin typeface="Calibri"/>
                <a:ea typeface="Calibri"/>
                <a:cs typeface="Calibri"/>
                <a:sym typeface="Calibri"/>
              </a:rPr>
              <a:t>Ετοίμασε το σαρακοστιανό σου πιάτο</a:t>
            </a:r>
            <a:endParaRPr/>
          </a:p>
        </p:txBody>
      </p:sp>
      <p:pic>
        <p:nvPicPr>
          <p:cNvPr id="254" name="Google Shape;254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22550" y="801687"/>
            <a:ext cx="6780212" cy="466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056812" y="1149350"/>
            <a:ext cx="366712" cy="3738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528762" y="1258887"/>
            <a:ext cx="541337" cy="3284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34962" y="5732462"/>
            <a:ext cx="1317625" cy="8905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857625" y="5400675"/>
            <a:ext cx="1233487" cy="12557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7575550" y="5510212"/>
            <a:ext cx="1547812" cy="11128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8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2301875" y="5229225"/>
            <a:ext cx="1233487" cy="1273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8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9369425" y="5456237"/>
            <a:ext cx="2384425" cy="13906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onion-md" id="262" name="Google Shape;262;p8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5665787" y="5680075"/>
            <a:ext cx="941387" cy="996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9"/>
          <p:cNvSpPr txBox="1"/>
          <p:nvPr/>
        </p:nvSpPr>
        <p:spPr>
          <a:xfrm>
            <a:off x="119062" y="115887"/>
            <a:ext cx="11880850" cy="6626225"/>
          </a:xfrm>
          <a:prstGeom prst="rect">
            <a:avLst/>
          </a:prstGeom>
          <a:noFill/>
          <a:ln cap="flat" cmpd="thickThin" w="28575">
            <a:solidFill>
              <a:srgbClr val="00808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p9"/>
          <p:cNvSpPr/>
          <p:nvPr/>
        </p:nvSpPr>
        <p:spPr>
          <a:xfrm>
            <a:off x="2782887" y="82550"/>
            <a:ext cx="7129462" cy="576262"/>
          </a:xfrm>
          <a:prstGeom prst="roundRect">
            <a:avLst>
              <a:gd fmla="val 16667" name="adj"/>
            </a:avLst>
          </a:prstGeom>
          <a:solidFill>
            <a:srgbClr val="C8CDE5"/>
          </a:solidFill>
          <a:ln cap="flat" cmpd="thickThin" w="12700">
            <a:solidFill>
              <a:srgbClr val="34AC8B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63500" dir="5400000" dist="50800">
              <a:srgbClr val="000000">
                <a:alpha val="42745"/>
              </a:srgbClr>
            </a:outerShdw>
          </a:effectLst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Google Shape;269;p9"/>
          <p:cNvSpPr/>
          <p:nvPr/>
        </p:nvSpPr>
        <p:spPr>
          <a:xfrm>
            <a:off x="2639616" y="96925"/>
            <a:ext cx="7128792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2800"/>
              <a:buFont typeface="Calibri"/>
              <a:buNone/>
            </a:pPr>
            <a:r>
              <a:rPr b="1" i="0" lang="el-GR" sz="2800" u="none" cap="none" strike="noStrike">
                <a:solidFill>
                  <a:srgbClr val="FEFEFE"/>
                </a:solidFill>
                <a:latin typeface="Calibri"/>
                <a:ea typeface="Calibri"/>
                <a:cs typeface="Calibri"/>
                <a:sym typeface="Calibri"/>
              </a:rPr>
              <a:t>Ετοίμασε το σαρακοστιανό σου πιάτο</a:t>
            </a:r>
            <a:endParaRPr/>
          </a:p>
        </p:txBody>
      </p:sp>
      <p:pic>
        <p:nvPicPr>
          <p:cNvPr id="270" name="Google Shape;270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22550" y="801687"/>
            <a:ext cx="6780212" cy="466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056812" y="1149350"/>
            <a:ext cx="366712" cy="37385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528762" y="1258887"/>
            <a:ext cx="541337" cy="3284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 rot="-6720000">
            <a:off x="10304462" y="5110162"/>
            <a:ext cx="1314450" cy="178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036762" y="5789612"/>
            <a:ext cx="1401762" cy="7223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9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 rot="2640000">
            <a:off x="801687" y="5130800"/>
            <a:ext cx="838200" cy="160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9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8520112" y="5491162"/>
            <a:ext cx="1322387" cy="113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9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3832225" y="5311775"/>
            <a:ext cx="2133600" cy="128111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9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6451600" y="5530850"/>
            <a:ext cx="1449387" cy="11890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Προεπιλεγμένη σχεδίαση">
  <a:themeElements>
    <a:clrScheme name="Πνοή">
      <a:dk1>
        <a:srgbClr val="000000"/>
      </a:dk1>
      <a:lt1>
        <a:srgbClr val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1_Προεπιλεγμένη σχεδίαση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9EDEE"/>
      </a:accent5>
      <a:accent6>
        <a:srgbClr val="2D2D89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2012-09-21T10:04:26Z</dcterms:created>
  <dc:creator>USER</dc:creato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str>1033-10.2.0.7635</vt:lpstr>
  </property>
</Properties>
</file>