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74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6AEC8-DF0F-4127-9028-B3A399811DDF}" type="datetimeFigureOut">
              <a:rPr lang="el-GR" smtClean="0"/>
              <a:pPr/>
              <a:t>20/3/2024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67D2C-68ED-40A0-9303-FC5B90D298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6AEC8-DF0F-4127-9028-B3A399811DDF}" type="datetimeFigureOut">
              <a:rPr lang="el-GR" smtClean="0"/>
              <a:pPr/>
              <a:t>20/3/2024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67D2C-68ED-40A0-9303-FC5B90D298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6AEC8-DF0F-4127-9028-B3A399811DDF}" type="datetimeFigureOut">
              <a:rPr lang="el-GR" smtClean="0"/>
              <a:pPr/>
              <a:t>20/3/2024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67D2C-68ED-40A0-9303-FC5B90D298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6AEC8-DF0F-4127-9028-B3A399811DDF}" type="datetimeFigureOut">
              <a:rPr lang="el-GR" smtClean="0"/>
              <a:pPr/>
              <a:t>20/3/2024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67D2C-68ED-40A0-9303-FC5B90D298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6AEC8-DF0F-4127-9028-B3A399811DDF}" type="datetimeFigureOut">
              <a:rPr lang="el-GR" smtClean="0"/>
              <a:pPr/>
              <a:t>20/3/2024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67D2C-68ED-40A0-9303-FC5B90D298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6AEC8-DF0F-4127-9028-B3A399811DDF}" type="datetimeFigureOut">
              <a:rPr lang="el-GR" smtClean="0"/>
              <a:pPr/>
              <a:t>20/3/2024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67D2C-68ED-40A0-9303-FC5B90D298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6AEC8-DF0F-4127-9028-B3A399811DDF}" type="datetimeFigureOut">
              <a:rPr lang="el-GR" smtClean="0"/>
              <a:pPr/>
              <a:t>20/3/2024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67D2C-68ED-40A0-9303-FC5B90D298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6AEC8-DF0F-4127-9028-B3A399811DDF}" type="datetimeFigureOut">
              <a:rPr lang="el-GR" smtClean="0"/>
              <a:pPr/>
              <a:t>20/3/2024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67D2C-68ED-40A0-9303-FC5B90D298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6AEC8-DF0F-4127-9028-B3A399811DDF}" type="datetimeFigureOut">
              <a:rPr lang="el-GR" smtClean="0"/>
              <a:pPr/>
              <a:t>20/3/2024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67D2C-68ED-40A0-9303-FC5B90D298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6AEC8-DF0F-4127-9028-B3A399811DDF}" type="datetimeFigureOut">
              <a:rPr lang="el-GR" smtClean="0"/>
              <a:pPr/>
              <a:t>20/3/2024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67D2C-68ED-40A0-9303-FC5B90D298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6AEC8-DF0F-4127-9028-B3A399811DDF}" type="datetimeFigureOut">
              <a:rPr lang="el-GR" smtClean="0"/>
              <a:pPr/>
              <a:t>20/3/2024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67D2C-68ED-40A0-9303-FC5B90D298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46AEC8-DF0F-4127-9028-B3A399811DDF}" type="datetimeFigureOut">
              <a:rPr lang="el-GR" smtClean="0"/>
              <a:pPr/>
              <a:t>20/3/2024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867D2C-68ED-40A0-9303-FC5B90D2981C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Papyrus Images – Browse 56,733 Stock Photos, Vectors, and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086" y="142852"/>
            <a:ext cx="8910914" cy="6513029"/>
          </a:xfrm>
          <a:prstGeom prst="rect">
            <a:avLst/>
          </a:prstGeom>
          <a:noFill/>
        </p:spPr>
      </p:pic>
      <p:sp>
        <p:nvSpPr>
          <p:cNvPr id="5" name="4 - TextBox"/>
          <p:cNvSpPr txBox="1"/>
          <p:nvPr/>
        </p:nvSpPr>
        <p:spPr>
          <a:xfrm>
            <a:off x="1214414" y="1928802"/>
            <a:ext cx="335758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/>
              <a:t>Με μεγάλη χαρά σας προσκαλούμε στην γιορτή μας για την εθνική επέτειο της </a:t>
            </a:r>
          </a:p>
          <a:p>
            <a:pPr algn="ctr"/>
            <a:r>
              <a:rPr lang="el-GR" dirty="0" smtClean="0"/>
              <a:t>25</a:t>
            </a:r>
            <a:r>
              <a:rPr lang="el-GR" baseline="30000" dirty="0" smtClean="0"/>
              <a:t>ης</a:t>
            </a:r>
            <a:r>
              <a:rPr lang="el-GR" dirty="0" smtClean="0"/>
              <a:t> Μαρτίου, την</a:t>
            </a:r>
          </a:p>
          <a:p>
            <a:pPr algn="ctr"/>
            <a:r>
              <a:rPr lang="el-GR" dirty="0" smtClean="0"/>
              <a:t> </a:t>
            </a:r>
            <a:r>
              <a:rPr lang="el-GR" b="1" dirty="0" smtClean="0"/>
              <a:t>Παρασκευή 22 Μαρτίου </a:t>
            </a:r>
            <a:r>
              <a:rPr lang="el-GR" dirty="0" smtClean="0"/>
              <a:t>και </a:t>
            </a:r>
          </a:p>
          <a:p>
            <a:pPr algn="ctr"/>
            <a:r>
              <a:rPr lang="el-GR" b="1" dirty="0" smtClean="0"/>
              <a:t>ώρα 8.30 </a:t>
            </a:r>
            <a:r>
              <a:rPr lang="el-GR" dirty="0" err="1" smtClean="0"/>
              <a:t>π.μ</a:t>
            </a:r>
            <a:r>
              <a:rPr lang="el-GR" dirty="0" smtClean="0"/>
              <a:t> στο χώρο του Νηπιαγωγείου μας. </a:t>
            </a:r>
          </a:p>
          <a:p>
            <a:pPr algn="ctr"/>
            <a:r>
              <a:rPr lang="el-GR" dirty="0" smtClean="0"/>
              <a:t>Με  τα τιμής </a:t>
            </a:r>
          </a:p>
          <a:p>
            <a:pPr algn="ctr"/>
            <a:r>
              <a:rPr lang="el-GR" dirty="0" smtClean="0"/>
              <a:t>Οι εκ/</a:t>
            </a:r>
            <a:r>
              <a:rPr lang="el-GR" dirty="0" err="1" smtClean="0"/>
              <a:t>κοί</a:t>
            </a:r>
            <a:r>
              <a:rPr lang="el-GR" dirty="0" smtClean="0"/>
              <a:t> και οι μαθητές του </a:t>
            </a:r>
          </a:p>
          <a:p>
            <a:pPr algn="ctr"/>
            <a:r>
              <a:rPr lang="el-GR" dirty="0" smtClean="0"/>
              <a:t>16</a:t>
            </a:r>
            <a:r>
              <a:rPr lang="el-GR" baseline="30000" dirty="0" smtClean="0"/>
              <a:t>ου</a:t>
            </a:r>
            <a:r>
              <a:rPr lang="el-GR" dirty="0" smtClean="0"/>
              <a:t> Ν/Γ Αγίου Δημητρίου  </a:t>
            </a:r>
            <a:endParaRPr lang="el-GR" dirty="0"/>
          </a:p>
        </p:txBody>
      </p:sp>
      <p:pic>
        <p:nvPicPr>
          <p:cNvPr id="12292" name="Picture 4" descr="Ο παιδικός σταθμός της Μητρόπολης γιορτάζει την 25η Μαρτίου 1821 - Δημοτική  Ραδιοφωνία Τρίπολης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7752" y="1571612"/>
            <a:ext cx="3429024" cy="4214842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44</Words>
  <Application>Microsoft Office PowerPoint</Application>
  <PresentationFormat>Προβολή στην οθόνη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Θέμα του Office</vt:lpstr>
      <vt:lpstr>Διαφάνεια 1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raniam173 makri</dc:creator>
  <cp:lastModifiedBy>raniam173 makri</cp:lastModifiedBy>
  <cp:revision>3</cp:revision>
  <dcterms:created xsi:type="dcterms:W3CDTF">2024-03-17T23:15:00Z</dcterms:created>
  <dcterms:modified xsi:type="dcterms:W3CDTF">2024-03-20T17:29:19Z</dcterms:modified>
</cp:coreProperties>
</file>